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9" r:id="rId2"/>
    <p:sldId id="256" r:id="rId3"/>
    <p:sldId id="257" r:id="rId4"/>
    <p:sldId id="258"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8" r:id="rId19"/>
    <p:sldId id="279" r:id="rId20"/>
    <p:sldId id="273" r:id="rId21"/>
    <p:sldId id="274" r:id="rId22"/>
    <p:sldId id="275" r:id="rId23"/>
    <p:sldId id="281" r:id="rId24"/>
    <p:sldId id="276" r:id="rId25"/>
    <p:sldId id="277" r:id="rId26"/>
    <p:sldId id="280" r:id="rId27"/>
    <p:sldId id="283" r:id="rId28"/>
    <p:sldId id="282" r:id="rId29"/>
    <p:sldId id="285" r:id="rId30"/>
    <p:sldId id="284"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1119" autoAdjust="0"/>
  </p:normalViewPr>
  <p:slideViewPr>
    <p:cSldViewPr>
      <p:cViewPr varScale="1">
        <p:scale>
          <a:sx n="84" d="100"/>
          <a:sy n="84" d="100"/>
        </p:scale>
        <p:origin x="118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C5311C-E6C9-44D5-9DF2-1852480D0640}" type="doc">
      <dgm:prSet loTypeId="urn:microsoft.com/office/officeart/2005/8/layout/vList3" loCatId="list" qsTypeId="urn:microsoft.com/office/officeart/2005/8/quickstyle/simple1" qsCatId="simple" csTypeId="urn:microsoft.com/office/officeart/2005/8/colors/colorful3" csCatId="colorful" phldr="1"/>
      <dgm:spPr/>
    </dgm:pt>
    <dgm:pt modelId="{8A13B5FF-A567-41B9-8FEE-CA6DBB4BD9B1}">
      <dgm:prSet custT="1"/>
      <dgm:spPr/>
      <dgm:t>
        <a:bodyPr/>
        <a:lstStyle/>
        <a:p>
          <a:r>
            <a:rPr lang="kk-KZ" sz="2400" dirty="0" smtClean="0">
              <a:latin typeface="Times New Roman" pitchFamily="18" charset="0"/>
              <a:cs typeface="Times New Roman" pitchFamily="18" charset="0"/>
            </a:rPr>
            <a:t>Жасыл балдырлар (Chlorophyta)</a:t>
          </a:r>
          <a:endParaRPr lang="kk-KZ" sz="2400" dirty="0">
            <a:latin typeface="Times New Roman" pitchFamily="18" charset="0"/>
            <a:cs typeface="Times New Roman" pitchFamily="18" charset="0"/>
          </a:endParaRPr>
        </a:p>
      </dgm:t>
    </dgm:pt>
    <dgm:pt modelId="{98F73C8C-0F3F-43E1-BAF7-52D4D59E3079}" type="parTrans" cxnId="{B6925DB6-21C1-4F5F-86B4-0B5F749FF0FF}">
      <dgm:prSet/>
      <dgm:spPr/>
      <dgm:t>
        <a:bodyPr/>
        <a:lstStyle/>
        <a:p>
          <a:endParaRPr lang="ru-RU"/>
        </a:p>
      </dgm:t>
    </dgm:pt>
    <dgm:pt modelId="{5BD922C5-B262-454B-82BF-140C70BAAC8A}" type="sibTrans" cxnId="{B6925DB6-21C1-4F5F-86B4-0B5F749FF0FF}">
      <dgm:prSet/>
      <dgm:spPr/>
      <dgm:t>
        <a:bodyPr/>
        <a:lstStyle/>
        <a:p>
          <a:endParaRPr lang="ru-RU"/>
        </a:p>
      </dgm:t>
    </dgm:pt>
    <dgm:pt modelId="{58BA52B7-D571-4BB3-9F68-EC400A8A9946}">
      <dgm:prSet custT="1"/>
      <dgm:spPr/>
      <dgm:t>
        <a:bodyPr/>
        <a:lstStyle/>
        <a:p>
          <a:r>
            <a:rPr lang="kk-KZ" sz="2400" dirty="0" smtClean="0">
              <a:latin typeface="Times New Roman" pitchFamily="18" charset="0"/>
              <a:cs typeface="Times New Roman" pitchFamily="18" charset="0"/>
            </a:rPr>
            <a:t>Әртүрлі шыбыртқылы балдырлар (Heterocontae)</a:t>
          </a:r>
          <a:endParaRPr lang="kk-KZ" sz="2400" dirty="0">
            <a:latin typeface="Times New Roman" pitchFamily="18" charset="0"/>
            <a:cs typeface="Times New Roman" pitchFamily="18" charset="0"/>
          </a:endParaRPr>
        </a:p>
      </dgm:t>
    </dgm:pt>
    <dgm:pt modelId="{3FA3828F-0F74-499D-B137-CE3B8230D94B}" type="parTrans" cxnId="{AEB10156-7640-4BA9-86DE-CEBCC8C3B892}">
      <dgm:prSet/>
      <dgm:spPr/>
      <dgm:t>
        <a:bodyPr/>
        <a:lstStyle/>
        <a:p>
          <a:endParaRPr lang="ru-RU"/>
        </a:p>
      </dgm:t>
    </dgm:pt>
    <dgm:pt modelId="{53B6BC61-8F50-4056-AE1B-FA27BEFF7B35}" type="sibTrans" cxnId="{AEB10156-7640-4BA9-86DE-CEBCC8C3B892}">
      <dgm:prSet/>
      <dgm:spPr/>
      <dgm:t>
        <a:bodyPr/>
        <a:lstStyle/>
        <a:p>
          <a:endParaRPr lang="ru-RU"/>
        </a:p>
      </dgm:t>
    </dgm:pt>
    <dgm:pt modelId="{0EE3DA8D-B469-4B28-90CA-DCB34082EDC2}">
      <dgm:prSet custT="1"/>
      <dgm:spPr/>
      <dgm:t>
        <a:bodyPr/>
        <a:lstStyle/>
        <a:p>
          <a:r>
            <a:rPr lang="kk-KZ" sz="2400" b="1" dirty="0" smtClean="0">
              <a:solidFill>
                <a:srgbClr val="FF0000"/>
              </a:solidFill>
              <a:latin typeface="Times New Roman" pitchFamily="18" charset="0"/>
              <a:cs typeface="Times New Roman" pitchFamily="18" charset="0"/>
            </a:rPr>
            <a:t>Диатомды балдырлар (Diatomeae</a:t>
          </a:r>
          <a:r>
            <a:rPr lang="kk-KZ" sz="2400" dirty="0" smtClean="0">
              <a:latin typeface="Times New Roman" pitchFamily="18" charset="0"/>
              <a:cs typeface="Times New Roman" pitchFamily="18" charset="0"/>
            </a:rPr>
            <a:t>)</a:t>
          </a:r>
          <a:endParaRPr lang="kk-KZ" sz="2400" dirty="0">
            <a:latin typeface="Times New Roman" pitchFamily="18" charset="0"/>
            <a:cs typeface="Times New Roman" pitchFamily="18" charset="0"/>
          </a:endParaRPr>
        </a:p>
      </dgm:t>
    </dgm:pt>
    <dgm:pt modelId="{55D6E39B-70B5-44F9-81A2-57E20144C047}" type="parTrans" cxnId="{6F3F141A-4522-412C-9531-A8F4C7D8C3A4}">
      <dgm:prSet/>
      <dgm:spPr/>
      <dgm:t>
        <a:bodyPr/>
        <a:lstStyle/>
        <a:p>
          <a:endParaRPr lang="ru-RU"/>
        </a:p>
      </dgm:t>
    </dgm:pt>
    <dgm:pt modelId="{C0361120-8A56-4A32-9C3B-2A635DAFB184}" type="sibTrans" cxnId="{6F3F141A-4522-412C-9531-A8F4C7D8C3A4}">
      <dgm:prSet/>
      <dgm:spPr/>
      <dgm:t>
        <a:bodyPr/>
        <a:lstStyle/>
        <a:p>
          <a:endParaRPr lang="ru-RU"/>
        </a:p>
      </dgm:t>
    </dgm:pt>
    <dgm:pt modelId="{E65732AE-9D8B-40E8-AE67-05FBE5CED879}">
      <dgm:prSet custT="1"/>
      <dgm:spPr/>
      <dgm:t>
        <a:bodyPr/>
        <a:lstStyle/>
        <a:p>
          <a:r>
            <a:rPr lang="kk-KZ" sz="2400" b="1" dirty="0" smtClean="0">
              <a:solidFill>
                <a:srgbClr val="FF0000"/>
              </a:solidFill>
              <a:latin typeface="Times New Roman" pitchFamily="18" charset="0"/>
              <a:cs typeface="Times New Roman" pitchFamily="18" charset="0"/>
            </a:rPr>
            <a:t>Қоңыр балдырлар (Рһаеорһусеае)</a:t>
          </a:r>
          <a:endParaRPr lang="kk-KZ" sz="2400" b="1" dirty="0">
            <a:solidFill>
              <a:srgbClr val="FF0000"/>
            </a:solidFill>
            <a:latin typeface="Times New Roman" pitchFamily="18" charset="0"/>
            <a:cs typeface="Times New Roman" pitchFamily="18" charset="0"/>
          </a:endParaRPr>
        </a:p>
      </dgm:t>
    </dgm:pt>
    <dgm:pt modelId="{CF83E631-44E3-4FBE-ACB9-D9A629BFAD96}" type="parTrans" cxnId="{DE0EE25A-9723-4E1F-9E5E-03E42C382D6C}">
      <dgm:prSet/>
      <dgm:spPr/>
      <dgm:t>
        <a:bodyPr/>
        <a:lstStyle/>
        <a:p>
          <a:endParaRPr lang="ru-RU"/>
        </a:p>
      </dgm:t>
    </dgm:pt>
    <dgm:pt modelId="{7D3B55C1-2D9D-4694-B305-A2BF0D7EB35A}" type="sibTrans" cxnId="{DE0EE25A-9723-4E1F-9E5E-03E42C382D6C}">
      <dgm:prSet/>
      <dgm:spPr/>
      <dgm:t>
        <a:bodyPr/>
        <a:lstStyle/>
        <a:p>
          <a:endParaRPr lang="ru-RU"/>
        </a:p>
      </dgm:t>
    </dgm:pt>
    <dgm:pt modelId="{E6E111AD-C9F0-459C-AEB6-74FA848FEFED}">
      <dgm:prSet custT="1"/>
      <dgm:spPr/>
      <dgm:t>
        <a:bodyPr/>
        <a:lstStyle/>
        <a:p>
          <a:r>
            <a:rPr lang="kk-KZ" sz="2400" smtClean="0">
              <a:latin typeface="Times New Roman" pitchFamily="18" charset="0"/>
              <a:cs typeface="Times New Roman" pitchFamily="18" charset="0"/>
            </a:rPr>
            <a:t>Қызыл балдырлар (Rhodoрһусеае)</a:t>
          </a:r>
          <a:endParaRPr lang="kk-KZ" sz="2400" dirty="0">
            <a:latin typeface="Times New Roman" pitchFamily="18" charset="0"/>
            <a:cs typeface="Times New Roman" pitchFamily="18" charset="0"/>
          </a:endParaRPr>
        </a:p>
      </dgm:t>
    </dgm:pt>
    <dgm:pt modelId="{697CE86C-9EF2-4341-A77F-8D762454AA00}" type="parTrans" cxnId="{4BC6598A-7A04-49B4-92E3-09FDDFCB055C}">
      <dgm:prSet/>
      <dgm:spPr/>
      <dgm:t>
        <a:bodyPr/>
        <a:lstStyle/>
        <a:p>
          <a:endParaRPr lang="ru-RU"/>
        </a:p>
      </dgm:t>
    </dgm:pt>
    <dgm:pt modelId="{8D1CB648-1681-4ECB-BE76-513737FE2127}" type="sibTrans" cxnId="{4BC6598A-7A04-49B4-92E3-09FDDFCB055C}">
      <dgm:prSet/>
      <dgm:spPr/>
      <dgm:t>
        <a:bodyPr/>
        <a:lstStyle/>
        <a:p>
          <a:endParaRPr lang="ru-RU"/>
        </a:p>
      </dgm:t>
    </dgm:pt>
    <dgm:pt modelId="{AC9D3294-53D0-47CE-9D1E-F098BE87688C}">
      <dgm:prSet custT="1"/>
      <dgm:spPr/>
      <dgm:t>
        <a:bodyPr/>
        <a:lstStyle/>
        <a:p>
          <a:r>
            <a:rPr lang="kk-KZ" sz="2400" smtClean="0">
              <a:latin typeface="Times New Roman" pitchFamily="18" charset="0"/>
              <a:cs typeface="Times New Roman" pitchFamily="18" charset="0"/>
            </a:rPr>
            <a:t>Көк-жасыл балдырлар (Cyanobacteriae)</a:t>
          </a:r>
          <a:endParaRPr lang="ru-RU" sz="2400" dirty="0">
            <a:latin typeface="Calibri" pitchFamily="34" charset="0"/>
            <a:cs typeface="Times New Roman" pitchFamily="18" charset="0"/>
          </a:endParaRPr>
        </a:p>
      </dgm:t>
    </dgm:pt>
    <dgm:pt modelId="{8351EC3C-F81A-464B-A255-F92744198D04}" type="parTrans" cxnId="{ED298657-5918-435E-A5DA-2095E0775164}">
      <dgm:prSet/>
      <dgm:spPr/>
      <dgm:t>
        <a:bodyPr/>
        <a:lstStyle/>
        <a:p>
          <a:endParaRPr lang="ru-RU"/>
        </a:p>
      </dgm:t>
    </dgm:pt>
    <dgm:pt modelId="{E0809168-D901-4A9F-A803-35EAA6A9763C}" type="sibTrans" cxnId="{ED298657-5918-435E-A5DA-2095E0775164}">
      <dgm:prSet/>
      <dgm:spPr/>
      <dgm:t>
        <a:bodyPr/>
        <a:lstStyle/>
        <a:p>
          <a:endParaRPr lang="ru-RU"/>
        </a:p>
      </dgm:t>
    </dgm:pt>
    <dgm:pt modelId="{C35C09F0-F295-416C-99AB-478B99BA0A5F}" type="pres">
      <dgm:prSet presAssocID="{86C5311C-E6C9-44D5-9DF2-1852480D0640}" presName="linearFlow" presStyleCnt="0">
        <dgm:presLayoutVars>
          <dgm:dir/>
          <dgm:resizeHandles val="exact"/>
        </dgm:presLayoutVars>
      </dgm:prSet>
      <dgm:spPr/>
    </dgm:pt>
    <dgm:pt modelId="{1AAC3C44-0541-4BCB-9388-ED28EFA67C23}" type="pres">
      <dgm:prSet presAssocID="{8A13B5FF-A567-41B9-8FEE-CA6DBB4BD9B1}" presName="composite" presStyleCnt="0"/>
      <dgm:spPr/>
    </dgm:pt>
    <dgm:pt modelId="{9EF6772F-B677-4FCE-9072-68683BA2B42D}" type="pres">
      <dgm:prSet presAssocID="{8A13B5FF-A567-41B9-8FEE-CA6DBB4BD9B1}" presName="imgShp" presStyleLbl="fgImgPlace1" presStyleIdx="0" presStyleCnt="6"/>
      <dgm:spPr/>
    </dgm:pt>
    <dgm:pt modelId="{BCC3D3B0-44A5-437C-82CB-E718F19C321B}" type="pres">
      <dgm:prSet presAssocID="{8A13B5FF-A567-41B9-8FEE-CA6DBB4BD9B1}" presName="txShp" presStyleLbl="node1" presStyleIdx="0" presStyleCnt="6">
        <dgm:presLayoutVars>
          <dgm:bulletEnabled val="1"/>
        </dgm:presLayoutVars>
      </dgm:prSet>
      <dgm:spPr/>
      <dgm:t>
        <a:bodyPr/>
        <a:lstStyle/>
        <a:p>
          <a:endParaRPr lang="ru-RU"/>
        </a:p>
      </dgm:t>
    </dgm:pt>
    <dgm:pt modelId="{1C82006E-0369-49E3-B940-1755E4EACDC2}" type="pres">
      <dgm:prSet presAssocID="{5BD922C5-B262-454B-82BF-140C70BAAC8A}" presName="spacing" presStyleCnt="0"/>
      <dgm:spPr/>
    </dgm:pt>
    <dgm:pt modelId="{C54F8A79-197A-4412-AB11-75623E171F2E}" type="pres">
      <dgm:prSet presAssocID="{58BA52B7-D571-4BB3-9F68-EC400A8A9946}" presName="composite" presStyleCnt="0"/>
      <dgm:spPr/>
    </dgm:pt>
    <dgm:pt modelId="{4077DEF3-0FA4-4AD7-8338-2F86A57BCDDA}" type="pres">
      <dgm:prSet presAssocID="{58BA52B7-D571-4BB3-9F68-EC400A8A9946}" presName="imgShp" presStyleLbl="fgImgPlace1" presStyleIdx="1" presStyleCnt="6"/>
      <dgm:spPr/>
    </dgm:pt>
    <dgm:pt modelId="{D3FA183D-B5F6-48D3-AFCB-0BF6F64F99E9}" type="pres">
      <dgm:prSet presAssocID="{58BA52B7-D571-4BB3-9F68-EC400A8A9946}" presName="txShp" presStyleLbl="node1" presStyleIdx="1" presStyleCnt="6">
        <dgm:presLayoutVars>
          <dgm:bulletEnabled val="1"/>
        </dgm:presLayoutVars>
      </dgm:prSet>
      <dgm:spPr/>
      <dgm:t>
        <a:bodyPr/>
        <a:lstStyle/>
        <a:p>
          <a:endParaRPr lang="ru-RU"/>
        </a:p>
      </dgm:t>
    </dgm:pt>
    <dgm:pt modelId="{5704122C-1118-45FD-B60F-9939213F6A50}" type="pres">
      <dgm:prSet presAssocID="{53B6BC61-8F50-4056-AE1B-FA27BEFF7B35}" presName="spacing" presStyleCnt="0"/>
      <dgm:spPr/>
    </dgm:pt>
    <dgm:pt modelId="{CDC4D87D-711C-4CFA-A2BD-7C26856D0914}" type="pres">
      <dgm:prSet presAssocID="{0EE3DA8D-B469-4B28-90CA-DCB34082EDC2}" presName="composite" presStyleCnt="0"/>
      <dgm:spPr/>
    </dgm:pt>
    <dgm:pt modelId="{B1EE938B-8582-4032-8417-5BA823928C5E}" type="pres">
      <dgm:prSet presAssocID="{0EE3DA8D-B469-4B28-90CA-DCB34082EDC2}" presName="imgShp" presStyleLbl="fgImgPlace1" presStyleIdx="2" presStyleCnt="6"/>
      <dgm:spPr/>
    </dgm:pt>
    <dgm:pt modelId="{94B8764F-D1C0-47C4-B757-C47021E5BAC9}" type="pres">
      <dgm:prSet presAssocID="{0EE3DA8D-B469-4B28-90CA-DCB34082EDC2}" presName="txShp" presStyleLbl="node1" presStyleIdx="2" presStyleCnt="6">
        <dgm:presLayoutVars>
          <dgm:bulletEnabled val="1"/>
        </dgm:presLayoutVars>
      </dgm:prSet>
      <dgm:spPr/>
      <dgm:t>
        <a:bodyPr/>
        <a:lstStyle/>
        <a:p>
          <a:endParaRPr lang="ru-RU"/>
        </a:p>
      </dgm:t>
    </dgm:pt>
    <dgm:pt modelId="{057386AA-2B79-4681-B29E-31A36EFCA3D8}" type="pres">
      <dgm:prSet presAssocID="{C0361120-8A56-4A32-9C3B-2A635DAFB184}" presName="spacing" presStyleCnt="0"/>
      <dgm:spPr/>
    </dgm:pt>
    <dgm:pt modelId="{3C35A92E-C821-46C9-8509-76B98EE6AF86}" type="pres">
      <dgm:prSet presAssocID="{E65732AE-9D8B-40E8-AE67-05FBE5CED879}" presName="composite" presStyleCnt="0"/>
      <dgm:spPr/>
    </dgm:pt>
    <dgm:pt modelId="{B44C94A7-B8E2-45E6-89F0-4B7BD72B834E}" type="pres">
      <dgm:prSet presAssocID="{E65732AE-9D8B-40E8-AE67-05FBE5CED879}" presName="imgShp" presStyleLbl="fgImgPlace1" presStyleIdx="3" presStyleCnt="6"/>
      <dgm:spPr/>
    </dgm:pt>
    <dgm:pt modelId="{A7E5C9A9-22F4-47C4-81FD-96726E801BEE}" type="pres">
      <dgm:prSet presAssocID="{E65732AE-9D8B-40E8-AE67-05FBE5CED879}" presName="txShp" presStyleLbl="node1" presStyleIdx="3" presStyleCnt="6">
        <dgm:presLayoutVars>
          <dgm:bulletEnabled val="1"/>
        </dgm:presLayoutVars>
      </dgm:prSet>
      <dgm:spPr/>
      <dgm:t>
        <a:bodyPr/>
        <a:lstStyle/>
        <a:p>
          <a:endParaRPr lang="ru-RU"/>
        </a:p>
      </dgm:t>
    </dgm:pt>
    <dgm:pt modelId="{3DA8C068-C9F6-4E4E-85AA-66E45BC9097B}" type="pres">
      <dgm:prSet presAssocID="{7D3B55C1-2D9D-4694-B305-A2BF0D7EB35A}" presName="spacing" presStyleCnt="0"/>
      <dgm:spPr/>
    </dgm:pt>
    <dgm:pt modelId="{51B2ABF5-F737-44FB-9350-A9C2253347E9}" type="pres">
      <dgm:prSet presAssocID="{E6E111AD-C9F0-459C-AEB6-74FA848FEFED}" presName="composite" presStyleCnt="0"/>
      <dgm:spPr/>
    </dgm:pt>
    <dgm:pt modelId="{98B97E78-8F4F-42A4-8460-FCDD1B7215C0}" type="pres">
      <dgm:prSet presAssocID="{E6E111AD-C9F0-459C-AEB6-74FA848FEFED}" presName="imgShp" presStyleLbl="fgImgPlace1" presStyleIdx="4" presStyleCnt="6"/>
      <dgm:spPr/>
    </dgm:pt>
    <dgm:pt modelId="{F77BBC6E-7C5A-4CB9-B2C9-0ADEA1D6430C}" type="pres">
      <dgm:prSet presAssocID="{E6E111AD-C9F0-459C-AEB6-74FA848FEFED}" presName="txShp" presStyleLbl="node1" presStyleIdx="4" presStyleCnt="6">
        <dgm:presLayoutVars>
          <dgm:bulletEnabled val="1"/>
        </dgm:presLayoutVars>
      </dgm:prSet>
      <dgm:spPr/>
      <dgm:t>
        <a:bodyPr/>
        <a:lstStyle/>
        <a:p>
          <a:endParaRPr lang="ru-RU"/>
        </a:p>
      </dgm:t>
    </dgm:pt>
    <dgm:pt modelId="{6435B70D-8765-4227-B447-E90781BA1DB0}" type="pres">
      <dgm:prSet presAssocID="{8D1CB648-1681-4ECB-BE76-513737FE2127}" presName="spacing" presStyleCnt="0"/>
      <dgm:spPr/>
    </dgm:pt>
    <dgm:pt modelId="{7E100B7E-43ED-4268-8AE8-B8370F953563}" type="pres">
      <dgm:prSet presAssocID="{AC9D3294-53D0-47CE-9D1E-F098BE87688C}" presName="composite" presStyleCnt="0"/>
      <dgm:spPr/>
    </dgm:pt>
    <dgm:pt modelId="{8ADB8AEB-EDA1-4CB7-BFE6-2F6FF53FC8EA}" type="pres">
      <dgm:prSet presAssocID="{AC9D3294-53D0-47CE-9D1E-F098BE87688C}" presName="imgShp" presStyleLbl="fgImgPlace1" presStyleIdx="5" presStyleCnt="6"/>
      <dgm:spPr/>
    </dgm:pt>
    <dgm:pt modelId="{62C1B695-1DDA-4CCB-AA17-28A81ECD27DA}" type="pres">
      <dgm:prSet presAssocID="{AC9D3294-53D0-47CE-9D1E-F098BE87688C}" presName="txShp" presStyleLbl="node1" presStyleIdx="5" presStyleCnt="6">
        <dgm:presLayoutVars>
          <dgm:bulletEnabled val="1"/>
        </dgm:presLayoutVars>
      </dgm:prSet>
      <dgm:spPr/>
      <dgm:t>
        <a:bodyPr/>
        <a:lstStyle/>
        <a:p>
          <a:endParaRPr lang="ru-RU"/>
        </a:p>
      </dgm:t>
    </dgm:pt>
  </dgm:ptLst>
  <dgm:cxnLst>
    <dgm:cxn modelId="{24438741-9A13-4D0C-B810-0B2F91ED65E9}" type="presOf" srcId="{AC9D3294-53D0-47CE-9D1E-F098BE87688C}" destId="{62C1B695-1DDA-4CCB-AA17-28A81ECD27DA}" srcOrd="0" destOrd="0" presId="urn:microsoft.com/office/officeart/2005/8/layout/vList3"/>
    <dgm:cxn modelId="{DE0EE25A-9723-4E1F-9E5E-03E42C382D6C}" srcId="{86C5311C-E6C9-44D5-9DF2-1852480D0640}" destId="{E65732AE-9D8B-40E8-AE67-05FBE5CED879}" srcOrd="3" destOrd="0" parTransId="{CF83E631-44E3-4FBE-ACB9-D9A629BFAD96}" sibTransId="{7D3B55C1-2D9D-4694-B305-A2BF0D7EB35A}"/>
    <dgm:cxn modelId="{AEB10156-7640-4BA9-86DE-CEBCC8C3B892}" srcId="{86C5311C-E6C9-44D5-9DF2-1852480D0640}" destId="{58BA52B7-D571-4BB3-9F68-EC400A8A9946}" srcOrd="1" destOrd="0" parTransId="{3FA3828F-0F74-499D-B137-CE3B8230D94B}" sibTransId="{53B6BC61-8F50-4056-AE1B-FA27BEFF7B35}"/>
    <dgm:cxn modelId="{EB99652A-85F6-4849-AE66-813A5BC85058}" type="presOf" srcId="{0EE3DA8D-B469-4B28-90CA-DCB34082EDC2}" destId="{94B8764F-D1C0-47C4-B757-C47021E5BAC9}" srcOrd="0" destOrd="0" presId="urn:microsoft.com/office/officeart/2005/8/layout/vList3"/>
    <dgm:cxn modelId="{4D10565E-B47D-4DD5-8913-D4BA65387885}" type="presOf" srcId="{E65732AE-9D8B-40E8-AE67-05FBE5CED879}" destId="{A7E5C9A9-22F4-47C4-81FD-96726E801BEE}" srcOrd="0" destOrd="0" presId="urn:microsoft.com/office/officeart/2005/8/layout/vList3"/>
    <dgm:cxn modelId="{D2B287D5-B9FF-454A-8FF9-6E27F6CD000E}" type="presOf" srcId="{E6E111AD-C9F0-459C-AEB6-74FA848FEFED}" destId="{F77BBC6E-7C5A-4CB9-B2C9-0ADEA1D6430C}" srcOrd="0" destOrd="0" presId="urn:microsoft.com/office/officeart/2005/8/layout/vList3"/>
    <dgm:cxn modelId="{6F3F141A-4522-412C-9531-A8F4C7D8C3A4}" srcId="{86C5311C-E6C9-44D5-9DF2-1852480D0640}" destId="{0EE3DA8D-B469-4B28-90CA-DCB34082EDC2}" srcOrd="2" destOrd="0" parTransId="{55D6E39B-70B5-44F9-81A2-57E20144C047}" sibTransId="{C0361120-8A56-4A32-9C3B-2A635DAFB184}"/>
    <dgm:cxn modelId="{2FC50F9D-4FE2-451E-BE7F-EC64ACB5BCA0}" type="presOf" srcId="{58BA52B7-D571-4BB3-9F68-EC400A8A9946}" destId="{D3FA183D-B5F6-48D3-AFCB-0BF6F64F99E9}" srcOrd="0" destOrd="0" presId="urn:microsoft.com/office/officeart/2005/8/layout/vList3"/>
    <dgm:cxn modelId="{7F855229-B860-4A52-8934-144C94B5AD6B}" type="presOf" srcId="{8A13B5FF-A567-41B9-8FEE-CA6DBB4BD9B1}" destId="{BCC3D3B0-44A5-437C-82CB-E718F19C321B}" srcOrd="0" destOrd="0" presId="urn:microsoft.com/office/officeart/2005/8/layout/vList3"/>
    <dgm:cxn modelId="{B6925DB6-21C1-4F5F-86B4-0B5F749FF0FF}" srcId="{86C5311C-E6C9-44D5-9DF2-1852480D0640}" destId="{8A13B5FF-A567-41B9-8FEE-CA6DBB4BD9B1}" srcOrd="0" destOrd="0" parTransId="{98F73C8C-0F3F-43E1-BAF7-52D4D59E3079}" sibTransId="{5BD922C5-B262-454B-82BF-140C70BAAC8A}"/>
    <dgm:cxn modelId="{4BC6598A-7A04-49B4-92E3-09FDDFCB055C}" srcId="{86C5311C-E6C9-44D5-9DF2-1852480D0640}" destId="{E6E111AD-C9F0-459C-AEB6-74FA848FEFED}" srcOrd="4" destOrd="0" parTransId="{697CE86C-9EF2-4341-A77F-8D762454AA00}" sibTransId="{8D1CB648-1681-4ECB-BE76-513737FE2127}"/>
    <dgm:cxn modelId="{ED298657-5918-435E-A5DA-2095E0775164}" srcId="{86C5311C-E6C9-44D5-9DF2-1852480D0640}" destId="{AC9D3294-53D0-47CE-9D1E-F098BE87688C}" srcOrd="5" destOrd="0" parTransId="{8351EC3C-F81A-464B-A255-F92744198D04}" sibTransId="{E0809168-D901-4A9F-A803-35EAA6A9763C}"/>
    <dgm:cxn modelId="{34349F0A-2108-46B7-A6AF-19501AC2BDD1}" type="presOf" srcId="{86C5311C-E6C9-44D5-9DF2-1852480D0640}" destId="{C35C09F0-F295-416C-99AB-478B99BA0A5F}" srcOrd="0" destOrd="0" presId="urn:microsoft.com/office/officeart/2005/8/layout/vList3"/>
    <dgm:cxn modelId="{10CB4972-820C-43D7-806E-035E3FA8714E}" type="presParOf" srcId="{C35C09F0-F295-416C-99AB-478B99BA0A5F}" destId="{1AAC3C44-0541-4BCB-9388-ED28EFA67C23}" srcOrd="0" destOrd="0" presId="urn:microsoft.com/office/officeart/2005/8/layout/vList3"/>
    <dgm:cxn modelId="{044FFE60-35E0-4D6B-93A0-246F9951783C}" type="presParOf" srcId="{1AAC3C44-0541-4BCB-9388-ED28EFA67C23}" destId="{9EF6772F-B677-4FCE-9072-68683BA2B42D}" srcOrd="0" destOrd="0" presId="urn:microsoft.com/office/officeart/2005/8/layout/vList3"/>
    <dgm:cxn modelId="{266DB3B8-5D12-4D95-A0DF-FC1F7F26A0FE}" type="presParOf" srcId="{1AAC3C44-0541-4BCB-9388-ED28EFA67C23}" destId="{BCC3D3B0-44A5-437C-82CB-E718F19C321B}" srcOrd="1" destOrd="0" presId="urn:microsoft.com/office/officeart/2005/8/layout/vList3"/>
    <dgm:cxn modelId="{ABDB3082-67AF-4E42-9C65-E0B4ED863BBE}" type="presParOf" srcId="{C35C09F0-F295-416C-99AB-478B99BA0A5F}" destId="{1C82006E-0369-49E3-B940-1755E4EACDC2}" srcOrd="1" destOrd="0" presId="urn:microsoft.com/office/officeart/2005/8/layout/vList3"/>
    <dgm:cxn modelId="{9E5A6A73-4D47-4B98-8978-7B0DDD2BBFEC}" type="presParOf" srcId="{C35C09F0-F295-416C-99AB-478B99BA0A5F}" destId="{C54F8A79-197A-4412-AB11-75623E171F2E}" srcOrd="2" destOrd="0" presId="urn:microsoft.com/office/officeart/2005/8/layout/vList3"/>
    <dgm:cxn modelId="{EDA1AD43-D55D-4DE2-9AC0-DD028D717439}" type="presParOf" srcId="{C54F8A79-197A-4412-AB11-75623E171F2E}" destId="{4077DEF3-0FA4-4AD7-8338-2F86A57BCDDA}" srcOrd="0" destOrd="0" presId="urn:microsoft.com/office/officeart/2005/8/layout/vList3"/>
    <dgm:cxn modelId="{DF204617-C772-4C83-8DF2-7854DD068275}" type="presParOf" srcId="{C54F8A79-197A-4412-AB11-75623E171F2E}" destId="{D3FA183D-B5F6-48D3-AFCB-0BF6F64F99E9}" srcOrd="1" destOrd="0" presId="urn:microsoft.com/office/officeart/2005/8/layout/vList3"/>
    <dgm:cxn modelId="{0A33ED8B-4DF7-444E-A305-5CFC9719EF42}" type="presParOf" srcId="{C35C09F0-F295-416C-99AB-478B99BA0A5F}" destId="{5704122C-1118-45FD-B60F-9939213F6A50}" srcOrd="3" destOrd="0" presId="urn:microsoft.com/office/officeart/2005/8/layout/vList3"/>
    <dgm:cxn modelId="{EFB3B062-4173-4ECE-ABBB-6B513AB7AB71}" type="presParOf" srcId="{C35C09F0-F295-416C-99AB-478B99BA0A5F}" destId="{CDC4D87D-711C-4CFA-A2BD-7C26856D0914}" srcOrd="4" destOrd="0" presId="urn:microsoft.com/office/officeart/2005/8/layout/vList3"/>
    <dgm:cxn modelId="{38430344-4699-4FE1-B9E3-68D9DF4157A1}" type="presParOf" srcId="{CDC4D87D-711C-4CFA-A2BD-7C26856D0914}" destId="{B1EE938B-8582-4032-8417-5BA823928C5E}" srcOrd="0" destOrd="0" presId="urn:microsoft.com/office/officeart/2005/8/layout/vList3"/>
    <dgm:cxn modelId="{9D230898-E26B-4693-9E34-AB5FE3BF9086}" type="presParOf" srcId="{CDC4D87D-711C-4CFA-A2BD-7C26856D0914}" destId="{94B8764F-D1C0-47C4-B757-C47021E5BAC9}" srcOrd="1" destOrd="0" presId="urn:microsoft.com/office/officeart/2005/8/layout/vList3"/>
    <dgm:cxn modelId="{EEE244B1-811C-4069-A121-938F8FD799A1}" type="presParOf" srcId="{C35C09F0-F295-416C-99AB-478B99BA0A5F}" destId="{057386AA-2B79-4681-B29E-31A36EFCA3D8}" srcOrd="5" destOrd="0" presId="urn:microsoft.com/office/officeart/2005/8/layout/vList3"/>
    <dgm:cxn modelId="{64DC9846-574F-4F27-8DB9-9635160C1541}" type="presParOf" srcId="{C35C09F0-F295-416C-99AB-478B99BA0A5F}" destId="{3C35A92E-C821-46C9-8509-76B98EE6AF86}" srcOrd="6" destOrd="0" presId="urn:microsoft.com/office/officeart/2005/8/layout/vList3"/>
    <dgm:cxn modelId="{BD3FAC49-2154-4D3C-B912-0B51A4395D8B}" type="presParOf" srcId="{3C35A92E-C821-46C9-8509-76B98EE6AF86}" destId="{B44C94A7-B8E2-45E6-89F0-4B7BD72B834E}" srcOrd="0" destOrd="0" presId="urn:microsoft.com/office/officeart/2005/8/layout/vList3"/>
    <dgm:cxn modelId="{8155D341-46B8-4D5A-8AC7-71A6F9C764EB}" type="presParOf" srcId="{3C35A92E-C821-46C9-8509-76B98EE6AF86}" destId="{A7E5C9A9-22F4-47C4-81FD-96726E801BEE}" srcOrd="1" destOrd="0" presId="urn:microsoft.com/office/officeart/2005/8/layout/vList3"/>
    <dgm:cxn modelId="{B631EDD3-BBA2-483F-8DA1-6D3536EC0884}" type="presParOf" srcId="{C35C09F0-F295-416C-99AB-478B99BA0A5F}" destId="{3DA8C068-C9F6-4E4E-85AA-66E45BC9097B}" srcOrd="7" destOrd="0" presId="urn:microsoft.com/office/officeart/2005/8/layout/vList3"/>
    <dgm:cxn modelId="{5FB9FEEF-691F-40DD-8A8C-919767228341}" type="presParOf" srcId="{C35C09F0-F295-416C-99AB-478B99BA0A5F}" destId="{51B2ABF5-F737-44FB-9350-A9C2253347E9}" srcOrd="8" destOrd="0" presId="urn:microsoft.com/office/officeart/2005/8/layout/vList3"/>
    <dgm:cxn modelId="{AF7FA783-00D2-4036-B394-AFE705E1A4BE}" type="presParOf" srcId="{51B2ABF5-F737-44FB-9350-A9C2253347E9}" destId="{98B97E78-8F4F-42A4-8460-FCDD1B7215C0}" srcOrd="0" destOrd="0" presId="urn:microsoft.com/office/officeart/2005/8/layout/vList3"/>
    <dgm:cxn modelId="{18CA9E37-48CA-42B8-A02F-0C31684C3ED1}" type="presParOf" srcId="{51B2ABF5-F737-44FB-9350-A9C2253347E9}" destId="{F77BBC6E-7C5A-4CB9-B2C9-0ADEA1D6430C}" srcOrd="1" destOrd="0" presId="urn:microsoft.com/office/officeart/2005/8/layout/vList3"/>
    <dgm:cxn modelId="{0D586B7B-5F41-4AEB-8861-600D45A2E487}" type="presParOf" srcId="{C35C09F0-F295-416C-99AB-478B99BA0A5F}" destId="{6435B70D-8765-4227-B447-E90781BA1DB0}" srcOrd="9" destOrd="0" presId="urn:microsoft.com/office/officeart/2005/8/layout/vList3"/>
    <dgm:cxn modelId="{5159189D-9ABF-47B2-883B-6327173D60E3}" type="presParOf" srcId="{C35C09F0-F295-416C-99AB-478B99BA0A5F}" destId="{7E100B7E-43ED-4268-8AE8-B8370F953563}" srcOrd="10" destOrd="0" presId="urn:microsoft.com/office/officeart/2005/8/layout/vList3"/>
    <dgm:cxn modelId="{0D80CA11-B0CD-4CBD-B341-38D642148074}" type="presParOf" srcId="{7E100B7E-43ED-4268-8AE8-B8370F953563}" destId="{8ADB8AEB-EDA1-4CB7-BFE6-2F6FF53FC8EA}" srcOrd="0" destOrd="0" presId="urn:microsoft.com/office/officeart/2005/8/layout/vList3"/>
    <dgm:cxn modelId="{4C7771F3-BE19-443A-B2BB-2A329F7FF88F}" type="presParOf" srcId="{7E100B7E-43ED-4268-8AE8-B8370F953563}" destId="{62C1B695-1DDA-4CCB-AA17-28A81ECD27D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ABA326-DA71-41C1-ADFE-EC9956D7267B}" type="doc">
      <dgm:prSet loTypeId="urn:microsoft.com/office/officeart/2005/8/layout/bProcess4" loCatId="process" qsTypeId="urn:microsoft.com/office/officeart/2005/8/quickstyle/simple1" qsCatId="simple" csTypeId="urn:microsoft.com/office/officeart/2005/8/colors/colorful3" csCatId="colorful" phldr="1"/>
      <dgm:spPr/>
      <dgm:t>
        <a:bodyPr/>
        <a:lstStyle/>
        <a:p>
          <a:endParaRPr lang="ru-RU"/>
        </a:p>
      </dgm:t>
    </dgm:pt>
    <dgm:pt modelId="{F2922BC8-DE06-43FD-8BAD-7F49899BF1B4}">
      <dgm:prSet phldrT="[Текст]" custT="1"/>
      <dgm:spPr/>
      <dgm:t>
        <a:bodyPr/>
        <a:lstStyle/>
        <a:p>
          <a:r>
            <a:rPr lang="ru-RU" sz="2400" dirty="0" err="1" smtClean="0">
              <a:latin typeface="Times New Roman" pitchFamily="18" charset="0"/>
              <a:cs typeface="Times New Roman" pitchFamily="18" charset="0"/>
            </a:rPr>
            <a:t>Эктокарптықтар</a:t>
          </a:r>
          <a:r>
            <a:rPr lang="ru-RU" sz="2400" dirty="0" smtClean="0">
              <a:latin typeface="Times New Roman" pitchFamily="18" charset="0"/>
              <a:cs typeface="Times New Roman" pitchFamily="18" charset="0"/>
            </a:rPr>
            <a:t> </a:t>
          </a:r>
          <a:endParaRPr lang="ru-RU" sz="2400" dirty="0"/>
        </a:p>
      </dgm:t>
    </dgm:pt>
    <dgm:pt modelId="{C9639E23-46A5-403D-A51F-B47F1F5825E0}" type="parTrans" cxnId="{A8B3EAD6-A826-4B78-A55D-FF6184CDD198}">
      <dgm:prSet/>
      <dgm:spPr/>
      <dgm:t>
        <a:bodyPr/>
        <a:lstStyle/>
        <a:p>
          <a:endParaRPr lang="ru-RU"/>
        </a:p>
      </dgm:t>
    </dgm:pt>
    <dgm:pt modelId="{6533549F-59F6-409F-919F-536B4CC92EBF}" type="sibTrans" cxnId="{A8B3EAD6-A826-4B78-A55D-FF6184CDD198}">
      <dgm:prSet/>
      <dgm:spPr/>
      <dgm:t>
        <a:bodyPr/>
        <a:lstStyle/>
        <a:p>
          <a:endParaRPr lang="ru-RU" sz="2400"/>
        </a:p>
      </dgm:t>
    </dgm:pt>
    <dgm:pt modelId="{ADA7F480-F186-47F1-8A6D-5BF58789FD04}">
      <dgm:prSet phldrT="[Текст]" custT="1"/>
      <dgm:spPr/>
      <dgm:t>
        <a:bodyPr/>
        <a:lstStyle/>
        <a:p>
          <a:r>
            <a:rPr lang="ru-RU" sz="2400" dirty="0" err="1" smtClean="0">
              <a:latin typeface="Times New Roman" pitchFamily="18" charset="0"/>
              <a:cs typeface="Times New Roman" pitchFamily="18" charset="0"/>
            </a:rPr>
            <a:t>Кутлериялықтар</a:t>
          </a:r>
          <a:endParaRPr lang="ru-RU" sz="2400" dirty="0"/>
        </a:p>
      </dgm:t>
    </dgm:pt>
    <dgm:pt modelId="{E2CF8C1A-8D60-49BC-ADB8-648611914F36}" type="parTrans" cxnId="{D1348193-D4A0-474F-AA01-BFD8B669D8BD}">
      <dgm:prSet/>
      <dgm:spPr/>
      <dgm:t>
        <a:bodyPr/>
        <a:lstStyle/>
        <a:p>
          <a:endParaRPr lang="ru-RU"/>
        </a:p>
      </dgm:t>
    </dgm:pt>
    <dgm:pt modelId="{12A45D4D-0F37-4D02-95B8-981F4378B8EC}" type="sibTrans" cxnId="{D1348193-D4A0-474F-AA01-BFD8B669D8BD}">
      <dgm:prSet/>
      <dgm:spPr/>
      <dgm:t>
        <a:bodyPr/>
        <a:lstStyle/>
        <a:p>
          <a:endParaRPr lang="ru-RU" sz="2400"/>
        </a:p>
      </dgm:t>
    </dgm:pt>
    <dgm:pt modelId="{EBBB4140-61B4-45BF-8FAD-942F246EBF2C}">
      <dgm:prSet phldrT="[Текст]" custT="1"/>
      <dgm:spPr/>
      <dgm:t>
        <a:bodyPr/>
        <a:lstStyle/>
        <a:p>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Диктиоталықтар</a:t>
          </a:r>
          <a:endParaRPr lang="ru-RU" sz="2400" dirty="0"/>
        </a:p>
      </dgm:t>
    </dgm:pt>
    <dgm:pt modelId="{F2561B5F-584F-40A8-87F0-86A3B7617800}" type="parTrans" cxnId="{2A777854-B590-4B1B-A2A2-9B8F9FC5129E}">
      <dgm:prSet/>
      <dgm:spPr/>
      <dgm:t>
        <a:bodyPr/>
        <a:lstStyle/>
        <a:p>
          <a:endParaRPr lang="ru-RU"/>
        </a:p>
      </dgm:t>
    </dgm:pt>
    <dgm:pt modelId="{03718108-D3FF-4E59-83DE-0F3E6AA2D519}" type="sibTrans" cxnId="{2A777854-B590-4B1B-A2A2-9B8F9FC5129E}">
      <dgm:prSet/>
      <dgm:spPr/>
      <dgm:t>
        <a:bodyPr/>
        <a:lstStyle/>
        <a:p>
          <a:endParaRPr lang="ru-RU" sz="2400"/>
        </a:p>
      </dgm:t>
    </dgm:pt>
    <dgm:pt modelId="{639F73F6-4569-4CC7-9B16-B5C50F1BD922}">
      <dgm:prSet phldrT="[Текст]" custT="1"/>
      <dgm:spPr/>
      <dgm:t>
        <a:bodyPr/>
        <a:lstStyle/>
        <a:p>
          <a:r>
            <a:rPr lang="ru-RU" sz="2400" dirty="0" err="1" smtClean="0">
              <a:latin typeface="Times New Roman" pitchFamily="18" charset="0"/>
              <a:cs typeface="Times New Roman" pitchFamily="18" charset="0"/>
            </a:rPr>
            <a:t>Фукустықтар</a:t>
          </a:r>
          <a:endParaRPr lang="ru-RU" sz="2400" dirty="0"/>
        </a:p>
      </dgm:t>
    </dgm:pt>
    <dgm:pt modelId="{A5A4DE30-E4F3-499B-994F-B6FD012BD2AB}" type="parTrans" cxnId="{EE277F21-6FC1-493F-A481-60E2E7517F25}">
      <dgm:prSet/>
      <dgm:spPr/>
      <dgm:t>
        <a:bodyPr/>
        <a:lstStyle/>
        <a:p>
          <a:endParaRPr lang="ru-RU"/>
        </a:p>
      </dgm:t>
    </dgm:pt>
    <dgm:pt modelId="{1236C899-AA1C-4B28-8C0C-89C2CCF7EA7B}" type="sibTrans" cxnId="{EE277F21-6FC1-493F-A481-60E2E7517F25}">
      <dgm:prSet/>
      <dgm:spPr/>
      <dgm:t>
        <a:bodyPr/>
        <a:lstStyle/>
        <a:p>
          <a:endParaRPr lang="ru-RU" sz="2400"/>
        </a:p>
      </dgm:t>
    </dgm:pt>
    <dgm:pt modelId="{532694FC-0B09-4F58-B788-9B2EF0DB8EF4}">
      <dgm:prSet phldrT="[Текст]" custT="1"/>
      <dgm:spPr/>
      <dgm:t>
        <a:bodyPr/>
        <a:lstStyle/>
        <a:p>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Фукустықтар</a:t>
          </a:r>
          <a:endParaRPr lang="ru-RU" sz="2400" dirty="0"/>
        </a:p>
      </dgm:t>
    </dgm:pt>
    <dgm:pt modelId="{2FE3BD8A-A787-4CEB-96CD-61B20B5E9F65}" type="parTrans" cxnId="{FB2A7712-570A-42FA-B303-F4D1DC951BB4}">
      <dgm:prSet/>
      <dgm:spPr/>
      <dgm:t>
        <a:bodyPr/>
        <a:lstStyle/>
        <a:p>
          <a:endParaRPr lang="ru-RU"/>
        </a:p>
      </dgm:t>
    </dgm:pt>
    <dgm:pt modelId="{3E24B744-3504-42DA-9C4D-DEA3178B8347}" type="sibTrans" cxnId="{FB2A7712-570A-42FA-B303-F4D1DC951BB4}">
      <dgm:prSet/>
      <dgm:spPr/>
      <dgm:t>
        <a:bodyPr/>
        <a:lstStyle/>
        <a:p>
          <a:endParaRPr lang="ru-RU" sz="2400"/>
        </a:p>
      </dgm:t>
    </dgm:pt>
    <dgm:pt modelId="{4D822CE8-E298-4473-858E-643B7CCD464D}">
      <dgm:prSet phldrT="[Текст]" custT="1"/>
      <dgm:spPr/>
      <dgm:t>
        <a:bodyPr/>
        <a:lstStyle/>
        <a:p>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Сфацеляриялықтар</a:t>
          </a:r>
          <a:endParaRPr lang="ru-RU" sz="2400" dirty="0"/>
        </a:p>
      </dgm:t>
    </dgm:pt>
    <dgm:pt modelId="{27BBE6B1-F1B9-4A24-89C2-B64C1BEC1A74}" type="parTrans" cxnId="{DABC9694-0C81-441B-BDFA-FE9895B100C1}">
      <dgm:prSet/>
      <dgm:spPr/>
      <dgm:t>
        <a:bodyPr/>
        <a:lstStyle/>
        <a:p>
          <a:endParaRPr lang="ru-RU"/>
        </a:p>
      </dgm:t>
    </dgm:pt>
    <dgm:pt modelId="{98E9F268-EF9C-471E-B7E5-B6FB9FCDB984}" type="sibTrans" cxnId="{DABC9694-0C81-441B-BDFA-FE9895B100C1}">
      <dgm:prSet/>
      <dgm:spPr/>
      <dgm:t>
        <a:bodyPr/>
        <a:lstStyle/>
        <a:p>
          <a:endParaRPr lang="ru-RU"/>
        </a:p>
      </dgm:t>
    </dgm:pt>
    <dgm:pt modelId="{670F0FB1-DE45-4480-897F-05AF962F3F3A}" type="pres">
      <dgm:prSet presAssocID="{BAABA326-DA71-41C1-ADFE-EC9956D7267B}" presName="Name0" presStyleCnt="0">
        <dgm:presLayoutVars>
          <dgm:dir/>
          <dgm:resizeHandles/>
        </dgm:presLayoutVars>
      </dgm:prSet>
      <dgm:spPr/>
      <dgm:t>
        <a:bodyPr/>
        <a:lstStyle/>
        <a:p>
          <a:endParaRPr lang="ru-RU"/>
        </a:p>
      </dgm:t>
    </dgm:pt>
    <dgm:pt modelId="{D4971934-69C8-4693-A471-2B6F575EABF6}" type="pres">
      <dgm:prSet presAssocID="{F2922BC8-DE06-43FD-8BAD-7F49899BF1B4}" presName="compNode" presStyleCnt="0"/>
      <dgm:spPr/>
    </dgm:pt>
    <dgm:pt modelId="{BFCFF0E7-1957-46FD-8D00-994580565CE3}" type="pres">
      <dgm:prSet presAssocID="{F2922BC8-DE06-43FD-8BAD-7F49899BF1B4}" presName="dummyConnPt" presStyleCnt="0"/>
      <dgm:spPr/>
    </dgm:pt>
    <dgm:pt modelId="{99D139C8-AFC9-4460-A54A-F022F8987971}" type="pres">
      <dgm:prSet presAssocID="{F2922BC8-DE06-43FD-8BAD-7F49899BF1B4}" presName="node" presStyleLbl="node1" presStyleIdx="0" presStyleCnt="6" custScaleX="127476">
        <dgm:presLayoutVars>
          <dgm:bulletEnabled val="1"/>
        </dgm:presLayoutVars>
      </dgm:prSet>
      <dgm:spPr/>
      <dgm:t>
        <a:bodyPr/>
        <a:lstStyle/>
        <a:p>
          <a:endParaRPr lang="ru-RU"/>
        </a:p>
      </dgm:t>
    </dgm:pt>
    <dgm:pt modelId="{1F3CD156-7F84-4C7E-A2BA-32859735C71C}" type="pres">
      <dgm:prSet presAssocID="{6533549F-59F6-409F-919F-536B4CC92EBF}" presName="sibTrans" presStyleLbl="bgSibTrans2D1" presStyleIdx="0" presStyleCnt="5"/>
      <dgm:spPr/>
      <dgm:t>
        <a:bodyPr/>
        <a:lstStyle/>
        <a:p>
          <a:endParaRPr lang="ru-RU"/>
        </a:p>
      </dgm:t>
    </dgm:pt>
    <dgm:pt modelId="{BAB2979D-D7EC-4A6F-B615-38D96B672E19}" type="pres">
      <dgm:prSet presAssocID="{ADA7F480-F186-47F1-8A6D-5BF58789FD04}" presName="compNode" presStyleCnt="0"/>
      <dgm:spPr/>
    </dgm:pt>
    <dgm:pt modelId="{25E828AE-8C1A-4ED3-AE5A-383D724FF8E5}" type="pres">
      <dgm:prSet presAssocID="{ADA7F480-F186-47F1-8A6D-5BF58789FD04}" presName="dummyConnPt" presStyleCnt="0"/>
      <dgm:spPr/>
    </dgm:pt>
    <dgm:pt modelId="{30FC94D4-A914-4F8F-B89F-2E994A7818FF}" type="pres">
      <dgm:prSet presAssocID="{ADA7F480-F186-47F1-8A6D-5BF58789FD04}" presName="node" presStyleLbl="node1" presStyleIdx="1" presStyleCnt="6" custScaleX="127476">
        <dgm:presLayoutVars>
          <dgm:bulletEnabled val="1"/>
        </dgm:presLayoutVars>
      </dgm:prSet>
      <dgm:spPr/>
      <dgm:t>
        <a:bodyPr/>
        <a:lstStyle/>
        <a:p>
          <a:endParaRPr lang="ru-RU"/>
        </a:p>
      </dgm:t>
    </dgm:pt>
    <dgm:pt modelId="{E907F570-75E1-4458-8E30-8714C852C215}" type="pres">
      <dgm:prSet presAssocID="{12A45D4D-0F37-4D02-95B8-981F4378B8EC}" presName="sibTrans" presStyleLbl="bgSibTrans2D1" presStyleIdx="1" presStyleCnt="5"/>
      <dgm:spPr/>
      <dgm:t>
        <a:bodyPr/>
        <a:lstStyle/>
        <a:p>
          <a:endParaRPr lang="ru-RU"/>
        </a:p>
      </dgm:t>
    </dgm:pt>
    <dgm:pt modelId="{F70355B6-2FD3-45CB-A5E5-EC79EEA40641}" type="pres">
      <dgm:prSet presAssocID="{EBBB4140-61B4-45BF-8FAD-942F246EBF2C}" presName="compNode" presStyleCnt="0"/>
      <dgm:spPr/>
    </dgm:pt>
    <dgm:pt modelId="{4F49B16D-75A6-4886-8D4E-B8791C673D73}" type="pres">
      <dgm:prSet presAssocID="{EBBB4140-61B4-45BF-8FAD-942F246EBF2C}" presName="dummyConnPt" presStyleCnt="0"/>
      <dgm:spPr/>
    </dgm:pt>
    <dgm:pt modelId="{F9CB73D7-0624-4E7B-8D9F-3E69F7C52410}" type="pres">
      <dgm:prSet presAssocID="{EBBB4140-61B4-45BF-8FAD-942F246EBF2C}" presName="node" presStyleLbl="node1" presStyleIdx="2" presStyleCnt="6" custScaleX="127476">
        <dgm:presLayoutVars>
          <dgm:bulletEnabled val="1"/>
        </dgm:presLayoutVars>
      </dgm:prSet>
      <dgm:spPr/>
      <dgm:t>
        <a:bodyPr/>
        <a:lstStyle/>
        <a:p>
          <a:endParaRPr lang="ru-RU"/>
        </a:p>
      </dgm:t>
    </dgm:pt>
    <dgm:pt modelId="{49589FB8-4469-4BF1-ADA4-2EFF25978877}" type="pres">
      <dgm:prSet presAssocID="{03718108-D3FF-4E59-83DE-0F3E6AA2D519}" presName="sibTrans" presStyleLbl="bgSibTrans2D1" presStyleIdx="2" presStyleCnt="5"/>
      <dgm:spPr/>
      <dgm:t>
        <a:bodyPr/>
        <a:lstStyle/>
        <a:p>
          <a:endParaRPr lang="ru-RU"/>
        </a:p>
      </dgm:t>
    </dgm:pt>
    <dgm:pt modelId="{B3A23965-4FCD-4CCE-B034-B08AA50D03FE}" type="pres">
      <dgm:prSet presAssocID="{639F73F6-4569-4CC7-9B16-B5C50F1BD922}" presName="compNode" presStyleCnt="0"/>
      <dgm:spPr/>
    </dgm:pt>
    <dgm:pt modelId="{34DCFD8C-AAD7-4F41-A7ED-659AEBEEF897}" type="pres">
      <dgm:prSet presAssocID="{639F73F6-4569-4CC7-9B16-B5C50F1BD922}" presName="dummyConnPt" presStyleCnt="0"/>
      <dgm:spPr/>
    </dgm:pt>
    <dgm:pt modelId="{5F8F353C-2F9A-4075-89F3-CD5FB54ADB26}" type="pres">
      <dgm:prSet presAssocID="{639F73F6-4569-4CC7-9B16-B5C50F1BD922}" presName="node" presStyleLbl="node1" presStyleIdx="3" presStyleCnt="6" custScaleX="145944">
        <dgm:presLayoutVars>
          <dgm:bulletEnabled val="1"/>
        </dgm:presLayoutVars>
      </dgm:prSet>
      <dgm:spPr/>
      <dgm:t>
        <a:bodyPr/>
        <a:lstStyle/>
        <a:p>
          <a:endParaRPr lang="ru-RU"/>
        </a:p>
      </dgm:t>
    </dgm:pt>
    <dgm:pt modelId="{3DB127F1-D589-4DFA-B885-BEBFE76B7E45}" type="pres">
      <dgm:prSet presAssocID="{1236C899-AA1C-4B28-8C0C-89C2CCF7EA7B}" presName="sibTrans" presStyleLbl="bgSibTrans2D1" presStyleIdx="3" presStyleCnt="5"/>
      <dgm:spPr/>
      <dgm:t>
        <a:bodyPr/>
        <a:lstStyle/>
        <a:p>
          <a:endParaRPr lang="ru-RU"/>
        </a:p>
      </dgm:t>
    </dgm:pt>
    <dgm:pt modelId="{747C2267-E327-4181-A017-51C3B742EF12}" type="pres">
      <dgm:prSet presAssocID="{532694FC-0B09-4F58-B788-9B2EF0DB8EF4}" presName="compNode" presStyleCnt="0"/>
      <dgm:spPr/>
    </dgm:pt>
    <dgm:pt modelId="{6E28E2DC-1634-48FF-A122-EB31BB8F786E}" type="pres">
      <dgm:prSet presAssocID="{532694FC-0B09-4F58-B788-9B2EF0DB8EF4}" presName="dummyConnPt" presStyleCnt="0"/>
      <dgm:spPr/>
    </dgm:pt>
    <dgm:pt modelId="{01706D34-2D39-40CB-A1DA-C85CC15D10BD}" type="pres">
      <dgm:prSet presAssocID="{532694FC-0B09-4F58-B788-9B2EF0DB8EF4}" presName="node" presStyleLbl="node1" presStyleIdx="4" presStyleCnt="6" custScaleX="144432">
        <dgm:presLayoutVars>
          <dgm:bulletEnabled val="1"/>
        </dgm:presLayoutVars>
      </dgm:prSet>
      <dgm:spPr/>
      <dgm:t>
        <a:bodyPr/>
        <a:lstStyle/>
        <a:p>
          <a:endParaRPr lang="ru-RU"/>
        </a:p>
      </dgm:t>
    </dgm:pt>
    <dgm:pt modelId="{FEF38E45-E1CE-475E-A2B5-955B156F0806}" type="pres">
      <dgm:prSet presAssocID="{3E24B744-3504-42DA-9C4D-DEA3178B8347}" presName="sibTrans" presStyleLbl="bgSibTrans2D1" presStyleIdx="4" presStyleCnt="5"/>
      <dgm:spPr/>
      <dgm:t>
        <a:bodyPr/>
        <a:lstStyle/>
        <a:p>
          <a:endParaRPr lang="ru-RU"/>
        </a:p>
      </dgm:t>
    </dgm:pt>
    <dgm:pt modelId="{54BE482C-F6E0-45C1-A9C0-FE36E4BBE36B}" type="pres">
      <dgm:prSet presAssocID="{4D822CE8-E298-4473-858E-643B7CCD464D}" presName="compNode" presStyleCnt="0"/>
      <dgm:spPr/>
    </dgm:pt>
    <dgm:pt modelId="{20450E2E-8483-4F76-8011-2C03D27FFDAF}" type="pres">
      <dgm:prSet presAssocID="{4D822CE8-E298-4473-858E-643B7CCD464D}" presName="dummyConnPt" presStyleCnt="0"/>
      <dgm:spPr/>
    </dgm:pt>
    <dgm:pt modelId="{36FCCB70-A1BA-400B-9574-631C30C31014}" type="pres">
      <dgm:prSet presAssocID="{4D822CE8-E298-4473-858E-643B7CCD464D}" presName="node" presStyleLbl="node1" presStyleIdx="5" presStyleCnt="6" custScaleX="144432">
        <dgm:presLayoutVars>
          <dgm:bulletEnabled val="1"/>
        </dgm:presLayoutVars>
      </dgm:prSet>
      <dgm:spPr/>
      <dgm:t>
        <a:bodyPr/>
        <a:lstStyle/>
        <a:p>
          <a:endParaRPr lang="ru-RU"/>
        </a:p>
      </dgm:t>
    </dgm:pt>
  </dgm:ptLst>
  <dgm:cxnLst>
    <dgm:cxn modelId="{FB2A7712-570A-42FA-B303-F4D1DC951BB4}" srcId="{BAABA326-DA71-41C1-ADFE-EC9956D7267B}" destId="{532694FC-0B09-4F58-B788-9B2EF0DB8EF4}" srcOrd="4" destOrd="0" parTransId="{2FE3BD8A-A787-4CEB-96CD-61B20B5E9F65}" sibTransId="{3E24B744-3504-42DA-9C4D-DEA3178B8347}"/>
    <dgm:cxn modelId="{BC885716-CE2A-47D9-A86B-BB44891761EE}" type="presOf" srcId="{6533549F-59F6-409F-919F-536B4CC92EBF}" destId="{1F3CD156-7F84-4C7E-A2BA-32859735C71C}" srcOrd="0" destOrd="0" presId="urn:microsoft.com/office/officeart/2005/8/layout/bProcess4"/>
    <dgm:cxn modelId="{EE277F21-6FC1-493F-A481-60E2E7517F25}" srcId="{BAABA326-DA71-41C1-ADFE-EC9956D7267B}" destId="{639F73F6-4569-4CC7-9B16-B5C50F1BD922}" srcOrd="3" destOrd="0" parTransId="{A5A4DE30-E4F3-499B-994F-B6FD012BD2AB}" sibTransId="{1236C899-AA1C-4B28-8C0C-89C2CCF7EA7B}"/>
    <dgm:cxn modelId="{B6D0AE24-986C-4D0C-A162-E643F53DA655}" type="presOf" srcId="{4D822CE8-E298-4473-858E-643B7CCD464D}" destId="{36FCCB70-A1BA-400B-9574-631C30C31014}" srcOrd="0" destOrd="0" presId="urn:microsoft.com/office/officeart/2005/8/layout/bProcess4"/>
    <dgm:cxn modelId="{9A375371-2E9E-4F5E-A886-EE72C780B58C}" type="presOf" srcId="{3E24B744-3504-42DA-9C4D-DEA3178B8347}" destId="{FEF38E45-E1CE-475E-A2B5-955B156F0806}" srcOrd="0" destOrd="0" presId="urn:microsoft.com/office/officeart/2005/8/layout/bProcess4"/>
    <dgm:cxn modelId="{68092212-4D01-4250-BA24-4968BCEE0307}" type="presOf" srcId="{F2922BC8-DE06-43FD-8BAD-7F49899BF1B4}" destId="{99D139C8-AFC9-4460-A54A-F022F8987971}" srcOrd="0" destOrd="0" presId="urn:microsoft.com/office/officeart/2005/8/layout/bProcess4"/>
    <dgm:cxn modelId="{6B72B90A-B85C-43A5-9615-76CF72EACA76}" type="presOf" srcId="{BAABA326-DA71-41C1-ADFE-EC9956D7267B}" destId="{670F0FB1-DE45-4480-897F-05AF962F3F3A}" srcOrd="0" destOrd="0" presId="urn:microsoft.com/office/officeart/2005/8/layout/bProcess4"/>
    <dgm:cxn modelId="{D1348193-D4A0-474F-AA01-BFD8B669D8BD}" srcId="{BAABA326-DA71-41C1-ADFE-EC9956D7267B}" destId="{ADA7F480-F186-47F1-8A6D-5BF58789FD04}" srcOrd="1" destOrd="0" parTransId="{E2CF8C1A-8D60-49BC-ADB8-648611914F36}" sibTransId="{12A45D4D-0F37-4D02-95B8-981F4378B8EC}"/>
    <dgm:cxn modelId="{DABC9694-0C81-441B-BDFA-FE9895B100C1}" srcId="{BAABA326-DA71-41C1-ADFE-EC9956D7267B}" destId="{4D822CE8-E298-4473-858E-643B7CCD464D}" srcOrd="5" destOrd="0" parTransId="{27BBE6B1-F1B9-4A24-89C2-B64C1BEC1A74}" sibTransId="{98E9F268-EF9C-471E-B7E5-B6FB9FCDB984}"/>
    <dgm:cxn modelId="{F276BD35-5E04-4402-932E-AAA145C4255A}" type="presOf" srcId="{EBBB4140-61B4-45BF-8FAD-942F246EBF2C}" destId="{F9CB73D7-0624-4E7B-8D9F-3E69F7C52410}" srcOrd="0" destOrd="0" presId="urn:microsoft.com/office/officeart/2005/8/layout/bProcess4"/>
    <dgm:cxn modelId="{E6194D40-9484-4FD5-86D9-9FA23660448C}" type="presOf" srcId="{639F73F6-4569-4CC7-9B16-B5C50F1BD922}" destId="{5F8F353C-2F9A-4075-89F3-CD5FB54ADB26}" srcOrd="0" destOrd="0" presId="urn:microsoft.com/office/officeart/2005/8/layout/bProcess4"/>
    <dgm:cxn modelId="{A8B3EAD6-A826-4B78-A55D-FF6184CDD198}" srcId="{BAABA326-DA71-41C1-ADFE-EC9956D7267B}" destId="{F2922BC8-DE06-43FD-8BAD-7F49899BF1B4}" srcOrd="0" destOrd="0" parTransId="{C9639E23-46A5-403D-A51F-B47F1F5825E0}" sibTransId="{6533549F-59F6-409F-919F-536B4CC92EBF}"/>
    <dgm:cxn modelId="{FC401F80-A64E-44CE-B858-E62128578970}" type="presOf" srcId="{532694FC-0B09-4F58-B788-9B2EF0DB8EF4}" destId="{01706D34-2D39-40CB-A1DA-C85CC15D10BD}" srcOrd="0" destOrd="0" presId="urn:microsoft.com/office/officeart/2005/8/layout/bProcess4"/>
    <dgm:cxn modelId="{F78DC067-DB9A-4D2C-B157-829FFF3E7380}" type="presOf" srcId="{1236C899-AA1C-4B28-8C0C-89C2CCF7EA7B}" destId="{3DB127F1-D589-4DFA-B885-BEBFE76B7E45}" srcOrd="0" destOrd="0" presId="urn:microsoft.com/office/officeart/2005/8/layout/bProcess4"/>
    <dgm:cxn modelId="{2A777854-B590-4B1B-A2A2-9B8F9FC5129E}" srcId="{BAABA326-DA71-41C1-ADFE-EC9956D7267B}" destId="{EBBB4140-61B4-45BF-8FAD-942F246EBF2C}" srcOrd="2" destOrd="0" parTransId="{F2561B5F-584F-40A8-87F0-86A3B7617800}" sibTransId="{03718108-D3FF-4E59-83DE-0F3E6AA2D519}"/>
    <dgm:cxn modelId="{D06205EB-F334-427F-8B02-98C79B523C13}" type="presOf" srcId="{12A45D4D-0F37-4D02-95B8-981F4378B8EC}" destId="{E907F570-75E1-4458-8E30-8714C852C215}" srcOrd="0" destOrd="0" presId="urn:microsoft.com/office/officeart/2005/8/layout/bProcess4"/>
    <dgm:cxn modelId="{FCF3FB1C-D135-49EB-B097-4F5872937AA0}" type="presOf" srcId="{ADA7F480-F186-47F1-8A6D-5BF58789FD04}" destId="{30FC94D4-A914-4F8F-B89F-2E994A7818FF}" srcOrd="0" destOrd="0" presId="urn:microsoft.com/office/officeart/2005/8/layout/bProcess4"/>
    <dgm:cxn modelId="{67FB6463-C7D3-4CEF-A37E-546821116D7E}" type="presOf" srcId="{03718108-D3FF-4E59-83DE-0F3E6AA2D519}" destId="{49589FB8-4469-4BF1-ADA4-2EFF25978877}" srcOrd="0" destOrd="0" presId="urn:microsoft.com/office/officeart/2005/8/layout/bProcess4"/>
    <dgm:cxn modelId="{C1C9E7DD-7A25-4999-99EF-F7A4783298C4}" type="presParOf" srcId="{670F0FB1-DE45-4480-897F-05AF962F3F3A}" destId="{D4971934-69C8-4693-A471-2B6F575EABF6}" srcOrd="0" destOrd="0" presId="urn:microsoft.com/office/officeart/2005/8/layout/bProcess4"/>
    <dgm:cxn modelId="{A3C66EB6-64CB-41C5-95D8-1AD42CD98219}" type="presParOf" srcId="{D4971934-69C8-4693-A471-2B6F575EABF6}" destId="{BFCFF0E7-1957-46FD-8D00-994580565CE3}" srcOrd="0" destOrd="0" presId="urn:microsoft.com/office/officeart/2005/8/layout/bProcess4"/>
    <dgm:cxn modelId="{C6CFEE99-2B8C-475F-B914-F197CF72E133}" type="presParOf" srcId="{D4971934-69C8-4693-A471-2B6F575EABF6}" destId="{99D139C8-AFC9-4460-A54A-F022F8987971}" srcOrd="1" destOrd="0" presId="urn:microsoft.com/office/officeart/2005/8/layout/bProcess4"/>
    <dgm:cxn modelId="{7FE8ECCE-CDE2-4387-9ACC-0443E7E8F2A7}" type="presParOf" srcId="{670F0FB1-DE45-4480-897F-05AF962F3F3A}" destId="{1F3CD156-7F84-4C7E-A2BA-32859735C71C}" srcOrd="1" destOrd="0" presId="urn:microsoft.com/office/officeart/2005/8/layout/bProcess4"/>
    <dgm:cxn modelId="{E06E536A-55AD-420B-855C-C45B0856F1FD}" type="presParOf" srcId="{670F0FB1-DE45-4480-897F-05AF962F3F3A}" destId="{BAB2979D-D7EC-4A6F-B615-38D96B672E19}" srcOrd="2" destOrd="0" presId="urn:microsoft.com/office/officeart/2005/8/layout/bProcess4"/>
    <dgm:cxn modelId="{695C3F0E-3BB1-4424-8ADB-2A3B76FEDF37}" type="presParOf" srcId="{BAB2979D-D7EC-4A6F-B615-38D96B672E19}" destId="{25E828AE-8C1A-4ED3-AE5A-383D724FF8E5}" srcOrd="0" destOrd="0" presId="urn:microsoft.com/office/officeart/2005/8/layout/bProcess4"/>
    <dgm:cxn modelId="{4CF0C531-ACD9-4268-AB64-F82193CC9892}" type="presParOf" srcId="{BAB2979D-D7EC-4A6F-B615-38D96B672E19}" destId="{30FC94D4-A914-4F8F-B89F-2E994A7818FF}" srcOrd="1" destOrd="0" presId="urn:microsoft.com/office/officeart/2005/8/layout/bProcess4"/>
    <dgm:cxn modelId="{F4094A3C-60C6-4A94-9FBB-570FF7AF6B8D}" type="presParOf" srcId="{670F0FB1-DE45-4480-897F-05AF962F3F3A}" destId="{E907F570-75E1-4458-8E30-8714C852C215}" srcOrd="3" destOrd="0" presId="urn:microsoft.com/office/officeart/2005/8/layout/bProcess4"/>
    <dgm:cxn modelId="{3108D983-F162-4FD3-9455-AEBD3D7F14B4}" type="presParOf" srcId="{670F0FB1-DE45-4480-897F-05AF962F3F3A}" destId="{F70355B6-2FD3-45CB-A5E5-EC79EEA40641}" srcOrd="4" destOrd="0" presId="urn:microsoft.com/office/officeart/2005/8/layout/bProcess4"/>
    <dgm:cxn modelId="{A08DBD59-35BF-4A8F-B516-F26B963EF85E}" type="presParOf" srcId="{F70355B6-2FD3-45CB-A5E5-EC79EEA40641}" destId="{4F49B16D-75A6-4886-8D4E-B8791C673D73}" srcOrd="0" destOrd="0" presId="urn:microsoft.com/office/officeart/2005/8/layout/bProcess4"/>
    <dgm:cxn modelId="{A5B8EDF2-0259-4FFB-8868-F5631C02039C}" type="presParOf" srcId="{F70355B6-2FD3-45CB-A5E5-EC79EEA40641}" destId="{F9CB73D7-0624-4E7B-8D9F-3E69F7C52410}" srcOrd="1" destOrd="0" presId="urn:microsoft.com/office/officeart/2005/8/layout/bProcess4"/>
    <dgm:cxn modelId="{82D44B7A-D69A-4C60-89E9-528766089EC8}" type="presParOf" srcId="{670F0FB1-DE45-4480-897F-05AF962F3F3A}" destId="{49589FB8-4469-4BF1-ADA4-2EFF25978877}" srcOrd="5" destOrd="0" presId="urn:microsoft.com/office/officeart/2005/8/layout/bProcess4"/>
    <dgm:cxn modelId="{115AE6F8-A324-40E9-8683-EE28722DCA88}" type="presParOf" srcId="{670F0FB1-DE45-4480-897F-05AF962F3F3A}" destId="{B3A23965-4FCD-4CCE-B034-B08AA50D03FE}" srcOrd="6" destOrd="0" presId="urn:microsoft.com/office/officeart/2005/8/layout/bProcess4"/>
    <dgm:cxn modelId="{D398E6DD-56BD-4160-8321-6681FA5A0FC4}" type="presParOf" srcId="{B3A23965-4FCD-4CCE-B034-B08AA50D03FE}" destId="{34DCFD8C-AAD7-4F41-A7ED-659AEBEEF897}" srcOrd="0" destOrd="0" presId="urn:microsoft.com/office/officeart/2005/8/layout/bProcess4"/>
    <dgm:cxn modelId="{DF02665D-47A8-404A-A121-38E6BB0A91A2}" type="presParOf" srcId="{B3A23965-4FCD-4CCE-B034-B08AA50D03FE}" destId="{5F8F353C-2F9A-4075-89F3-CD5FB54ADB26}" srcOrd="1" destOrd="0" presId="urn:microsoft.com/office/officeart/2005/8/layout/bProcess4"/>
    <dgm:cxn modelId="{F1259ADD-0B5C-4985-A5E3-F3F2620A3DAE}" type="presParOf" srcId="{670F0FB1-DE45-4480-897F-05AF962F3F3A}" destId="{3DB127F1-D589-4DFA-B885-BEBFE76B7E45}" srcOrd="7" destOrd="0" presId="urn:microsoft.com/office/officeart/2005/8/layout/bProcess4"/>
    <dgm:cxn modelId="{688F6D11-11CD-4442-9FF6-A67D1BC6695B}" type="presParOf" srcId="{670F0FB1-DE45-4480-897F-05AF962F3F3A}" destId="{747C2267-E327-4181-A017-51C3B742EF12}" srcOrd="8" destOrd="0" presId="urn:microsoft.com/office/officeart/2005/8/layout/bProcess4"/>
    <dgm:cxn modelId="{9785BC32-C2E2-4FF2-B2B6-3B32AD85D6EE}" type="presParOf" srcId="{747C2267-E327-4181-A017-51C3B742EF12}" destId="{6E28E2DC-1634-48FF-A122-EB31BB8F786E}" srcOrd="0" destOrd="0" presId="urn:microsoft.com/office/officeart/2005/8/layout/bProcess4"/>
    <dgm:cxn modelId="{2C5D2E58-12F6-4AE7-ABE7-8698B64566B3}" type="presParOf" srcId="{747C2267-E327-4181-A017-51C3B742EF12}" destId="{01706D34-2D39-40CB-A1DA-C85CC15D10BD}" srcOrd="1" destOrd="0" presId="urn:microsoft.com/office/officeart/2005/8/layout/bProcess4"/>
    <dgm:cxn modelId="{97973067-2EBD-43F5-BE17-334949CD8A24}" type="presParOf" srcId="{670F0FB1-DE45-4480-897F-05AF962F3F3A}" destId="{FEF38E45-E1CE-475E-A2B5-955B156F0806}" srcOrd="9" destOrd="0" presId="urn:microsoft.com/office/officeart/2005/8/layout/bProcess4"/>
    <dgm:cxn modelId="{DB879D86-50F9-46AC-9C1F-5BA836F7DABF}" type="presParOf" srcId="{670F0FB1-DE45-4480-897F-05AF962F3F3A}" destId="{54BE482C-F6E0-45C1-A9C0-FE36E4BBE36B}" srcOrd="10" destOrd="0" presId="urn:microsoft.com/office/officeart/2005/8/layout/bProcess4"/>
    <dgm:cxn modelId="{E59A4ED2-872A-4B38-ADCB-133F4BF5307F}" type="presParOf" srcId="{54BE482C-F6E0-45C1-A9C0-FE36E4BBE36B}" destId="{20450E2E-8483-4F76-8011-2C03D27FFDAF}" srcOrd="0" destOrd="0" presId="urn:microsoft.com/office/officeart/2005/8/layout/bProcess4"/>
    <dgm:cxn modelId="{897B2745-ADC1-486A-AE79-137CC28E8EB7}" type="presParOf" srcId="{54BE482C-F6E0-45C1-A9C0-FE36E4BBE36B}" destId="{36FCCB70-A1BA-400B-9574-631C30C31014}"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9506A9-B626-4E29-B195-F4919755B629}" type="doc">
      <dgm:prSet loTypeId="urn:microsoft.com/office/officeart/2005/8/layout/equation2" loCatId="process" qsTypeId="urn:microsoft.com/office/officeart/2005/8/quickstyle/simple1" qsCatId="simple" csTypeId="urn:microsoft.com/office/officeart/2005/8/colors/colorful3" csCatId="colorful" phldr="1"/>
      <dgm:spPr/>
    </dgm:pt>
    <dgm:pt modelId="{3E2C7C0B-ABFB-4843-B64D-C3C97027F313}">
      <dgm:prSet phldrT="[Текст]" custT="1"/>
      <dgm:spPr/>
      <dgm:t>
        <a:bodyPr/>
        <a:lstStyle/>
        <a:p>
          <a:r>
            <a:rPr lang="ru-RU" sz="2000" dirty="0" err="1" smtClean="0">
              <a:latin typeface="Times New Roman" pitchFamily="18" charset="0"/>
              <a:cs typeface="Times New Roman" pitchFamily="18" charset="0"/>
            </a:rPr>
            <a:t>Пеннатталылыр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класы</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(Ре</a:t>
          </a:r>
          <a:r>
            <a:rPr lang="en-US" sz="2000" dirty="0" err="1" smtClean="0">
              <a:latin typeface="Times New Roman" pitchFamily="18" charset="0"/>
              <a:cs typeface="Times New Roman" pitchFamily="18" charset="0"/>
            </a:rPr>
            <a:t>nn</a:t>
          </a:r>
          <a:r>
            <a:rPr lang="ru-RU" sz="2000" dirty="0" smtClean="0">
              <a:latin typeface="Times New Roman" pitchFamily="18" charset="0"/>
              <a:cs typeface="Times New Roman" pitchFamily="18" charset="0"/>
            </a:rPr>
            <a:t>а</a:t>
          </a:r>
          <a:r>
            <a:rPr lang="en-US" sz="2000" dirty="0" smtClean="0">
              <a:latin typeface="Times New Roman" pitchFamily="18" charset="0"/>
              <a:cs typeface="Times New Roman" pitchFamily="18" charset="0"/>
            </a:rPr>
            <a:t>t</a:t>
          </a:r>
          <a:r>
            <a:rPr lang="ru-RU" sz="2000" dirty="0" err="1" smtClean="0">
              <a:latin typeface="Times New Roman" pitchFamily="18" charset="0"/>
              <a:cs typeface="Times New Roman" pitchFamily="18" charset="0"/>
            </a:rPr>
            <a:t>орһусеае</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dgm:t>
    </dgm:pt>
    <dgm:pt modelId="{9166EE4E-814E-499A-8DE4-7C8B960D3FAD}" type="parTrans" cxnId="{55FC805B-A349-4153-BBE8-B5AB51026841}">
      <dgm:prSet/>
      <dgm:spPr/>
      <dgm:t>
        <a:bodyPr/>
        <a:lstStyle/>
        <a:p>
          <a:endParaRPr lang="ru-RU"/>
        </a:p>
      </dgm:t>
    </dgm:pt>
    <dgm:pt modelId="{8C38B3F2-423A-4B77-BF28-C0B03234DDA5}" type="sibTrans" cxnId="{55FC805B-A349-4153-BBE8-B5AB51026841}">
      <dgm:prSet custT="1"/>
      <dgm:spPr/>
      <dgm:t>
        <a:bodyPr/>
        <a:lstStyle/>
        <a:p>
          <a:endParaRPr lang="ru-RU" sz="2000">
            <a:latin typeface="Times New Roman" pitchFamily="18" charset="0"/>
            <a:cs typeface="Times New Roman" pitchFamily="18" charset="0"/>
          </a:endParaRPr>
        </a:p>
      </dgm:t>
    </dgm:pt>
    <dgm:pt modelId="{7E16DA50-64F1-4C0C-9407-5850FC1843C5}">
      <dgm:prSet phldrT="[Текст]" custT="1"/>
      <dgm:spPr/>
      <dgm:t>
        <a:bodyPr/>
        <a:lstStyle/>
        <a:p>
          <a:r>
            <a:rPr lang="ru-RU" sz="2000" dirty="0" err="1" smtClean="0">
              <a:latin typeface="Times New Roman" pitchFamily="18" charset="0"/>
              <a:cs typeface="Times New Roman" pitchFamily="18" charset="0"/>
            </a:rPr>
            <a:t>Центрикалық</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диатомдылар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класы</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(Се</a:t>
          </a:r>
          <a:r>
            <a:rPr lang="en-US" sz="2000" dirty="0" err="1" smtClean="0">
              <a:latin typeface="Times New Roman" pitchFamily="18" charset="0"/>
              <a:cs typeface="Times New Roman" pitchFamily="18" charset="0"/>
            </a:rPr>
            <a:t>nt</a:t>
          </a:r>
          <a:r>
            <a:rPr lang="ru-RU" sz="2000" dirty="0" err="1" smtClean="0">
              <a:latin typeface="Times New Roman" pitchFamily="18" charset="0"/>
              <a:cs typeface="Times New Roman" pitchFamily="18" charset="0"/>
            </a:rPr>
            <a:t>горһусеае</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dgm:t>
    </dgm:pt>
    <dgm:pt modelId="{CA76EA10-A041-4451-88A5-77F694E0DE9F}" type="parTrans" cxnId="{28B5B2CD-ECE0-43D2-88B4-DEF140C0B0CD}">
      <dgm:prSet/>
      <dgm:spPr/>
      <dgm:t>
        <a:bodyPr/>
        <a:lstStyle/>
        <a:p>
          <a:endParaRPr lang="ru-RU"/>
        </a:p>
      </dgm:t>
    </dgm:pt>
    <dgm:pt modelId="{D0590EB6-9BB4-4297-A44E-9D40FBC795B1}" type="sibTrans" cxnId="{28B5B2CD-ECE0-43D2-88B4-DEF140C0B0CD}">
      <dgm:prSet custT="1"/>
      <dgm:spPr/>
      <dgm:t>
        <a:bodyPr/>
        <a:lstStyle/>
        <a:p>
          <a:endParaRPr lang="ru-RU" sz="2000">
            <a:latin typeface="Times New Roman" pitchFamily="18" charset="0"/>
            <a:cs typeface="Times New Roman" pitchFamily="18" charset="0"/>
          </a:endParaRPr>
        </a:p>
      </dgm:t>
    </dgm:pt>
    <dgm:pt modelId="{832C1F0A-539B-4B5E-BA69-1B7E15A61E9F}">
      <dgm:prSet phldrT="[Текст]" custT="1"/>
      <dgm:spPr/>
      <dgm:t>
        <a:bodyPr/>
        <a:lstStyle/>
        <a:p>
          <a:r>
            <a:rPr lang="ru-RU" sz="2800" dirty="0" err="1" smtClean="0">
              <a:latin typeface="Times New Roman" pitchFamily="18" charset="0"/>
              <a:cs typeface="Times New Roman" pitchFamily="18" charset="0"/>
            </a:rPr>
            <a:t>Диатомды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балдырлар</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бөлімі</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екі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кластан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тұрады</a:t>
          </a:r>
          <a:endParaRPr lang="ru-RU" sz="2800" dirty="0">
            <a:latin typeface="Times New Roman" pitchFamily="18" charset="0"/>
            <a:cs typeface="Times New Roman" pitchFamily="18" charset="0"/>
          </a:endParaRPr>
        </a:p>
      </dgm:t>
    </dgm:pt>
    <dgm:pt modelId="{92A47B7C-31DA-4FD2-B06E-1B9178783DF6}" type="parTrans" cxnId="{500663EA-C0D0-47FB-B72B-7BE7C5A6964B}">
      <dgm:prSet/>
      <dgm:spPr/>
      <dgm:t>
        <a:bodyPr/>
        <a:lstStyle/>
        <a:p>
          <a:endParaRPr lang="ru-RU"/>
        </a:p>
      </dgm:t>
    </dgm:pt>
    <dgm:pt modelId="{D29F6177-89A0-41A1-A3DF-06E6CBAFF2A7}" type="sibTrans" cxnId="{500663EA-C0D0-47FB-B72B-7BE7C5A6964B}">
      <dgm:prSet/>
      <dgm:spPr/>
      <dgm:t>
        <a:bodyPr/>
        <a:lstStyle/>
        <a:p>
          <a:endParaRPr lang="ru-RU"/>
        </a:p>
      </dgm:t>
    </dgm:pt>
    <dgm:pt modelId="{703D3F83-8480-4EE6-904D-A965B068B9DE}" type="pres">
      <dgm:prSet presAssocID="{E59506A9-B626-4E29-B195-F4919755B629}" presName="Name0" presStyleCnt="0">
        <dgm:presLayoutVars>
          <dgm:dir/>
          <dgm:resizeHandles val="exact"/>
        </dgm:presLayoutVars>
      </dgm:prSet>
      <dgm:spPr/>
    </dgm:pt>
    <dgm:pt modelId="{0B3FE3CF-645C-491A-BBAF-2B69BA1D9E6B}" type="pres">
      <dgm:prSet presAssocID="{E59506A9-B626-4E29-B195-F4919755B629}" presName="vNodes" presStyleCnt="0"/>
      <dgm:spPr/>
    </dgm:pt>
    <dgm:pt modelId="{09B16722-5CF3-46C8-B8B8-708FE084F7EA}" type="pres">
      <dgm:prSet presAssocID="{3E2C7C0B-ABFB-4843-B64D-C3C97027F313}" presName="node" presStyleLbl="node1" presStyleIdx="0" presStyleCnt="3" custScaleX="207909">
        <dgm:presLayoutVars>
          <dgm:bulletEnabled val="1"/>
        </dgm:presLayoutVars>
      </dgm:prSet>
      <dgm:spPr/>
      <dgm:t>
        <a:bodyPr/>
        <a:lstStyle/>
        <a:p>
          <a:endParaRPr lang="ru-RU"/>
        </a:p>
      </dgm:t>
    </dgm:pt>
    <dgm:pt modelId="{BB3EF303-0FCE-4EF0-A338-60F603210A2E}" type="pres">
      <dgm:prSet presAssocID="{8C38B3F2-423A-4B77-BF28-C0B03234DDA5}" presName="spacerT" presStyleCnt="0"/>
      <dgm:spPr/>
    </dgm:pt>
    <dgm:pt modelId="{64876DA3-7709-4D71-9B78-C3C9E2120160}" type="pres">
      <dgm:prSet presAssocID="{8C38B3F2-423A-4B77-BF28-C0B03234DDA5}" presName="sibTrans" presStyleLbl="sibTrans2D1" presStyleIdx="0" presStyleCnt="2"/>
      <dgm:spPr/>
      <dgm:t>
        <a:bodyPr/>
        <a:lstStyle/>
        <a:p>
          <a:endParaRPr lang="ru-RU"/>
        </a:p>
      </dgm:t>
    </dgm:pt>
    <dgm:pt modelId="{2183C93B-D86E-4368-ABAC-74FBA83C2C69}" type="pres">
      <dgm:prSet presAssocID="{8C38B3F2-423A-4B77-BF28-C0B03234DDA5}" presName="spacerB" presStyleCnt="0"/>
      <dgm:spPr/>
    </dgm:pt>
    <dgm:pt modelId="{493CED31-7A56-4DFD-AB10-FC067BC92B5A}" type="pres">
      <dgm:prSet presAssocID="{7E16DA50-64F1-4C0C-9407-5850FC1843C5}" presName="node" presStyleLbl="node1" presStyleIdx="1" presStyleCnt="3" custScaleX="198185">
        <dgm:presLayoutVars>
          <dgm:bulletEnabled val="1"/>
        </dgm:presLayoutVars>
      </dgm:prSet>
      <dgm:spPr/>
      <dgm:t>
        <a:bodyPr/>
        <a:lstStyle/>
        <a:p>
          <a:endParaRPr lang="ru-RU"/>
        </a:p>
      </dgm:t>
    </dgm:pt>
    <dgm:pt modelId="{E192D110-0511-47AB-999F-5558E1E592D7}" type="pres">
      <dgm:prSet presAssocID="{E59506A9-B626-4E29-B195-F4919755B629}" presName="sibTransLast" presStyleLbl="sibTrans2D1" presStyleIdx="1" presStyleCnt="2"/>
      <dgm:spPr/>
      <dgm:t>
        <a:bodyPr/>
        <a:lstStyle/>
        <a:p>
          <a:endParaRPr lang="ru-RU"/>
        </a:p>
      </dgm:t>
    </dgm:pt>
    <dgm:pt modelId="{0022C708-00FC-48C9-8726-19CF0E452DB9}" type="pres">
      <dgm:prSet presAssocID="{E59506A9-B626-4E29-B195-F4919755B629}" presName="connectorText" presStyleLbl="sibTrans2D1" presStyleIdx="1" presStyleCnt="2"/>
      <dgm:spPr/>
      <dgm:t>
        <a:bodyPr/>
        <a:lstStyle/>
        <a:p>
          <a:endParaRPr lang="ru-RU"/>
        </a:p>
      </dgm:t>
    </dgm:pt>
    <dgm:pt modelId="{D599A8E0-BE5D-40B4-A39A-BB6CD3CE8B0D}" type="pres">
      <dgm:prSet presAssocID="{E59506A9-B626-4E29-B195-F4919755B629}" presName="lastNode" presStyleLbl="node1" presStyleIdx="2" presStyleCnt="3" custScaleX="89711" custScaleY="133947">
        <dgm:presLayoutVars>
          <dgm:bulletEnabled val="1"/>
        </dgm:presLayoutVars>
      </dgm:prSet>
      <dgm:spPr/>
      <dgm:t>
        <a:bodyPr/>
        <a:lstStyle/>
        <a:p>
          <a:endParaRPr lang="ru-RU"/>
        </a:p>
      </dgm:t>
    </dgm:pt>
  </dgm:ptLst>
  <dgm:cxnLst>
    <dgm:cxn modelId="{28B5B2CD-ECE0-43D2-88B4-DEF140C0B0CD}" srcId="{E59506A9-B626-4E29-B195-F4919755B629}" destId="{7E16DA50-64F1-4C0C-9407-5850FC1843C5}" srcOrd="1" destOrd="0" parTransId="{CA76EA10-A041-4451-88A5-77F694E0DE9F}" sibTransId="{D0590EB6-9BB4-4297-A44E-9D40FBC795B1}"/>
    <dgm:cxn modelId="{60B91352-0B02-4DA5-8343-006E7CA9C2DA}" type="presOf" srcId="{832C1F0A-539B-4B5E-BA69-1B7E15A61E9F}" destId="{D599A8E0-BE5D-40B4-A39A-BB6CD3CE8B0D}" srcOrd="0" destOrd="0" presId="urn:microsoft.com/office/officeart/2005/8/layout/equation2"/>
    <dgm:cxn modelId="{6ACEFBE3-A0A6-404D-A06B-F39A3EE88AC5}" type="presOf" srcId="{D0590EB6-9BB4-4297-A44E-9D40FBC795B1}" destId="{0022C708-00FC-48C9-8726-19CF0E452DB9}" srcOrd="1" destOrd="0" presId="urn:microsoft.com/office/officeart/2005/8/layout/equation2"/>
    <dgm:cxn modelId="{500663EA-C0D0-47FB-B72B-7BE7C5A6964B}" srcId="{E59506A9-B626-4E29-B195-F4919755B629}" destId="{832C1F0A-539B-4B5E-BA69-1B7E15A61E9F}" srcOrd="2" destOrd="0" parTransId="{92A47B7C-31DA-4FD2-B06E-1B9178783DF6}" sibTransId="{D29F6177-89A0-41A1-A3DF-06E6CBAFF2A7}"/>
    <dgm:cxn modelId="{E91D5585-7C57-45ED-B4CB-0152CFAAFC49}" type="presOf" srcId="{3E2C7C0B-ABFB-4843-B64D-C3C97027F313}" destId="{09B16722-5CF3-46C8-B8B8-708FE084F7EA}" srcOrd="0" destOrd="0" presId="urn:microsoft.com/office/officeart/2005/8/layout/equation2"/>
    <dgm:cxn modelId="{968779E2-74FB-4CF0-8A31-58F817F00B30}" type="presOf" srcId="{8C38B3F2-423A-4B77-BF28-C0B03234DDA5}" destId="{64876DA3-7709-4D71-9B78-C3C9E2120160}" srcOrd="0" destOrd="0" presId="urn:microsoft.com/office/officeart/2005/8/layout/equation2"/>
    <dgm:cxn modelId="{D0795E98-E90B-4426-BD3B-F10B8B3169CD}" type="presOf" srcId="{E59506A9-B626-4E29-B195-F4919755B629}" destId="{703D3F83-8480-4EE6-904D-A965B068B9DE}" srcOrd="0" destOrd="0" presId="urn:microsoft.com/office/officeart/2005/8/layout/equation2"/>
    <dgm:cxn modelId="{55FC805B-A349-4153-BBE8-B5AB51026841}" srcId="{E59506A9-B626-4E29-B195-F4919755B629}" destId="{3E2C7C0B-ABFB-4843-B64D-C3C97027F313}" srcOrd="0" destOrd="0" parTransId="{9166EE4E-814E-499A-8DE4-7C8B960D3FAD}" sibTransId="{8C38B3F2-423A-4B77-BF28-C0B03234DDA5}"/>
    <dgm:cxn modelId="{E051CCC6-C79C-47B9-A46E-325F901252A5}" type="presOf" srcId="{D0590EB6-9BB4-4297-A44E-9D40FBC795B1}" destId="{E192D110-0511-47AB-999F-5558E1E592D7}" srcOrd="0" destOrd="0" presId="urn:microsoft.com/office/officeart/2005/8/layout/equation2"/>
    <dgm:cxn modelId="{A556CEDB-4A7B-4861-8447-3179ABD7F939}" type="presOf" srcId="{7E16DA50-64F1-4C0C-9407-5850FC1843C5}" destId="{493CED31-7A56-4DFD-AB10-FC067BC92B5A}" srcOrd="0" destOrd="0" presId="urn:microsoft.com/office/officeart/2005/8/layout/equation2"/>
    <dgm:cxn modelId="{6DB4D39E-BFAF-4BBD-9655-A0D2C47AD571}" type="presParOf" srcId="{703D3F83-8480-4EE6-904D-A965B068B9DE}" destId="{0B3FE3CF-645C-491A-BBAF-2B69BA1D9E6B}" srcOrd="0" destOrd="0" presId="urn:microsoft.com/office/officeart/2005/8/layout/equation2"/>
    <dgm:cxn modelId="{993247CD-7768-46EA-8C9B-D0BBAB1058B3}" type="presParOf" srcId="{0B3FE3CF-645C-491A-BBAF-2B69BA1D9E6B}" destId="{09B16722-5CF3-46C8-B8B8-708FE084F7EA}" srcOrd="0" destOrd="0" presId="urn:microsoft.com/office/officeart/2005/8/layout/equation2"/>
    <dgm:cxn modelId="{1B10C933-5762-4EBF-BAC0-CC2635FC331B}" type="presParOf" srcId="{0B3FE3CF-645C-491A-BBAF-2B69BA1D9E6B}" destId="{BB3EF303-0FCE-4EF0-A338-60F603210A2E}" srcOrd="1" destOrd="0" presId="urn:microsoft.com/office/officeart/2005/8/layout/equation2"/>
    <dgm:cxn modelId="{9C5025E8-CCE6-4C95-B3D4-E025A1C673E8}" type="presParOf" srcId="{0B3FE3CF-645C-491A-BBAF-2B69BA1D9E6B}" destId="{64876DA3-7709-4D71-9B78-C3C9E2120160}" srcOrd="2" destOrd="0" presId="urn:microsoft.com/office/officeart/2005/8/layout/equation2"/>
    <dgm:cxn modelId="{FA125FF6-38BB-4F49-98B6-91DB86158127}" type="presParOf" srcId="{0B3FE3CF-645C-491A-BBAF-2B69BA1D9E6B}" destId="{2183C93B-D86E-4368-ABAC-74FBA83C2C69}" srcOrd="3" destOrd="0" presId="urn:microsoft.com/office/officeart/2005/8/layout/equation2"/>
    <dgm:cxn modelId="{5392F3C8-1E68-4666-B514-B1AA876BA77C}" type="presParOf" srcId="{0B3FE3CF-645C-491A-BBAF-2B69BA1D9E6B}" destId="{493CED31-7A56-4DFD-AB10-FC067BC92B5A}" srcOrd="4" destOrd="0" presId="urn:microsoft.com/office/officeart/2005/8/layout/equation2"/>
    <dgm:cxn modelId="{3C99CD25-7143-4684-B518-0D936B7F7916}" type="presParOf" srcId="{703D3F83-8480-4EE6-904D-A965B068B9DE}" destId="{E192D110-0511-47AB-999F-5558E1E592D7}" srcOrd="1" destOrd="0" presId="urn:microsoft.com/office/officeart/2005/8/layout/equation2"/>
    <dgm:cxn modelId="{1CF6A833-DEC3-4A94-BD68-4315626D4BA9}" type="presParOf" srcId="{E192D110-0511-47AB-999F-5558E1E592D7}" destId="{0022C708-00FC-48C9-8726-19CF0E452DB9}" srcOrd="0" destOrd="0" presId="urn:microsoft.com/office/officeart/2005/8/layout/equation2"/>
    <dgm:cxn modelId="{10692C70-7701-49BF-B028-BA9BFF610B39}" type="presParOf" srcId="{703D3F83-8480-4EE6-904D-A965B068B9DE}" destId="{D599A8E0-BE5D-40B4-A39A-BB6CD3CE8B0D}"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BED115-B36F-457A-9694-77F34DE63356}" type="datetimeFigureOut">
              <a:rPr lang="ru-RU" smtClean="0"/>
              <a:t>14.10.2019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A36DC3-A456-4489-8287-11B0EB46BF73}" type="slidenum">
              <a:rPr lang="ru-RU" smtClean="0"/>
              <a:t>‹#›</a:t>
            </a:fld>
            <a:endParaRPr lang="ru-RU"/>
          </a:p>
        </p:txBody>
      </p:sp>
    </p:spTree>
    <p:extLst>
      <p:ext uri="{BB962C8B-B14F-4D97-AF65-F5344CB8AC3E}">
        <p14:creationId xmlns:p14="http://schemas.microsoft.com/office/powerpoint/2010/main" val="1624372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B4C71EC6-210F-42DE-9C53-41977AD35B3D}" type="datetimeFigureOut">
              <a:rPr lang="ru-RU" smtClean="0"/>
              <a:t>14.10.2019</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14.10.2019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14.10.2019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14.10.2019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14.10.2019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14.10.2019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B4C71EC6-210F-42DE-9C53-41977AD35B3D}" type="datetimeFigureOut">
              <a:rPr lang="ru-RU" smtClean="0"/>
              <a:t>14.10.2019</a:t>
            </a:fld>
            <a:endParaRPr lang="ru-RU"/>
          </a:p>
        </p:txBody>
      </p:sp>
      <p:sp>
        <p:nvSpPr>
          <p:cNvPr id="27" name="Номер слайда 26"/>
          <p:cNvSpPr>
            <a:spLocks noGrp="1"/>
          </p:cNvSpPr>
          <p:nvPr>
            <p:ph type="sldNum" sz="quarter" idx="11"/>
          </p:nvPr>
        </p:nvSpPr>
        <p:spPr/>
        <p:txBody>
          <a:bodyPr rtlCol="0"/>
          <a:lstStyle/>
          <a:p>
            <a:fld id="{B19B0651-EE4F-4900-A07F-96A6BFA9D0F0}" type="slidenum">
              <a:rPr lang="ru-RU" smtClean="0"/>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B4C71EC6-210F-42DE-9C53-41977AD35B3D}" type="datetimeFigureOut">
              <a:rPr lang="ru-RU" smtClean="0"/>
              <a:t>14.10.2019</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14.10.2019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14.10.2019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4C71EC6-210F-42DE-9C53-41977AD35B3D}" type="datetimeFigureOut">
              <a:rPr lang="ru-RU" smtClean="0"/>
              <a:t>14.10.2019</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696907"/>
            <a:ext cx="6579045" cy="584775"/>
          </a:xfrm>
          <a:prstGeom prst="rect">
            <a:avLst/>
          </a:prstGeom>
          <a:noFill/>
        </p:spPr>
        <p:txBody>
          <a:bodyPr wrap="none" rtlCol="0">
            <a:spAutoFit/>
          </a:bodyPr>
          <a:lstStyle/>
          <a:p>
            <a:r>
              <a:rPr lang="kk-KZ" sz="3200" b="1" dirty="0" smtClean="0">
                <a:latin typeface="Times New Roman" pitchFamily="18" charset="0"/>
                <a:cs typeface="Times New Roman" pitchFamily="18" charset="0"/>
              </a:rPr>
              <a:t>Қоңыр және диатомды балдырлар</a:t>
            </a:r>
            <a:endParaRPr lang="ru-RU" sz="3200" b="1"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888" y="404664"/>
            <a:ext cx="1597509" cy="1567308"/>
          </a:xfrm>
          <a:prstGeom prst="rect">
            <a:avLst/>
          </a:prstGeom>
        </p:spPr>
      </p:pic>
      <p:sp>
        <p:nvSpPr>
          <p:cNvPr id="4" name="Прямоугольник 3"/>
          <p:cNvSpPr/>
          <p:nvPr/>
        </p:nvSpPr>
        <p:spPr>
          <a:xfrm>
            <a:off x="611560" y="570607"/>
            <a:ext cx="2952328" cy="1015663"/>
          </a:xfrm>
          <a:prstGeom prst="rect">
            <a:avLst/>
          </a:prstGeom>
        </p:spPr>
        <p:txBody>
          <a:bodyPr wrap="square">
            <a:spAutoFit/>
          </a:bodyPr>
          <a:lstStyle/>
          <a:p>
            <a:r>
              <a:rPr lang="ru-RU" sz="2000" b="1" dirty="0" err="1" smtClean="0">
                <a:latin typeface="Times New Roman" pitchFamily="18" charset="0"/>
                <a:cs typeface="Times New Roman" pitchFamily="18" charset="0"/>
              </a:rPr>
              <a:t>Әл-фараби</a:t>
            </a:r>
            <a:r>
              <a:rPr lang="ru-RU" sz="2000" b="1" dirty="0" smtClean="0">
                <a:latin typeface="Times New Roman" pitchFamily="18" charset="0"/>
                <a:cs typeface="Times New Roman" pitchFamily="18" charset="0"/>
              </a:rPr>
              <a:t> </a:t>
            </a:r>
            <a:r>
              <a:rPr lang="ru-RU" sz="2000" b="1" dirty="0" err="1">
                <a:latin typeface="Times New Roman" pitchFamily="18" charset="0"/>
                <a:cs typeface="Times New Roman" pitchFamily="18" charset="0"/>
              </a:rPr>
              <a:t>атындағы</a:t>
            </a:r>
            <a:r>
              <a:rPr lang="ru-RU" sz="2000" b="1" dirty="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Қазақ</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Ұлттық</a:t>
            </a:r>
            <a:r>
              <a:rPr lang="ru-RU" sz="2000" b="1" dirty="0" smtClean="0">
                <a:latin typeface="Times New Roman" pitchFamily="18" charset="0"/>
                <a:cs typeface="Times New Roman" pitchFamily="18" charset="0"/>
              </a:rPr>
              <a:t> </a:t>
            </a:r>
            <a:r>
              <a:rPr lang="ru-RU" sz="2000" b="1" dirty="0" err="1">
                <a:latin typeface="Times New Roman" pitchFamily="18" charset="0"/>
                <a:cs typeface="Times New Roman" pitchFamily="18" charset="0"/>
              </a:rPr>
              <a:t>университеті</a:t>
            </a:r>
            <a:endParaRPr lang="ru-RU" sz="2000" b="1" dirty="0">
              <a:latin typeface="Times New Roman" pitchFamily="18" charset="0"/>
              <a:cs typeface="Times New Roman" pitchFamily="18" charset="0"/>
            </a:endParaRPr>
          </a:p>
        </p:txBody>
      </p:sp>
      <p:sp>
        <p:nvSpPr>
          <p:cNvPr id="5" name="Прямоугольник 4"/>
          <p:cNvSpPr/>
          <p:nvPr/>
        </p:nvSpPr>
        <p:spPr>
          <a:xfrm>
            <a:off x="5390636" y="628520"/>
            <a:ext cx="3276853" cy="1015663"/>
          </a:xfrm>
          <a:prstGeom prst="rect">
            <a:avLst/>
          </a:prstGeom>
        </p:spPr>
        <p:txBody>
          <a:bodyPr wrap="square">
            <a:spAutoFit/>
          </a:bodyPr>
          <a:lstStyle/>
          <a:p>
            <a:r>
              <a:rPr lang="ru-RU" sz="2000" b="1" dirty="0" smtClean="0">
                <a:latin typeface="Times New Roman" pitchFamily="18" charset="0"/>
                <a:cs typeface="Times New Roman" pitchFamily="18" charset="0"/>
              </a:rPr>
              <a:t>Казахский </a:t>
            </a:r>
            <a:r>
              <a:rPr lang="ru-RU" sz="2000" b="1" dirty="0">
                <a:latin typeface="Times New Roman" pitchFamily="18" charset="0"/>
                <a:cs typeface="Times New Roman" pitchFamily="18" charset="0"/>
              </a:rPr>
              <a:t>национальный университет имени </a:t>
            </a:r>
            <a:r>
              <a:rPr lang="ru-RU" sz="2000" b="1" dirty="0" smtClean="0">
                <a:latin typeface="Times New Roman" pitchFamily="18" charset="0"/>
                <a:cs typeface="Times New Roman" pitchFamily="18" charset="0"/>
              </a:rPr>
              <a:t>Аль-</a:t>
            </a:r>
            <a:r>
              <a:rPr lang="ru-RU" sz="2000" b="1" dirty="0" err="1" smtClean="0">
                <a:latin typeface="Times New Roman" pitchFamily="18" charset="0"/>
                <a:cs typeface="Times New Roman" pitchFamily="18" charset="0"/>
              </a:rPr>
              <a:t>фараби</a:t>
            </a:r>
            <a:endParaRPr lang="ru-RU" sz="2000" b="1" dirty="0">
              <a:latin typeface="Times New Roman" pitchFamily="18" charset="0"/>
              <a:cs typeface="Times New Roman" pitchFamily="18" charset="0"/>
            </a:endParaRPr>
          </a:p>
        </p:txBody>
      </p:sp>
      <p:sp>
        <p:nvSpPr>
          <p:cNvPr id="6" name="TextBox 5"/>
          <p:cNvSpPr txBox="1"/>
          <p:nvPr/>
        </p:nvSpPr>
        <p:spPr>
          <a:xfrm>
            <a:off x="4259286" y="4005064"/>
            <a:ext cx="4439035" cy="400110"/>
          </a:xfrm>
          <a:prstGeom prst="rect">
            <a:avLst/>
          </a:prstGeom>
          <a:noFill/>
        </p:spPr>
        <p:txBody>
          <a:bodyPr wrap="square" rtlCol="0">
            <a:spAutoFit/>
          </a:bodyPr>
          <a:lstStyle/>
          <a:p>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07701295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900igr.net/datai/biologija/Otdel-vodorosli/0021-019-Burye-vodorosli.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Прямоугольник 2"/>
          <p:cNvSpPr/>
          <p:nvPr/>
        </p:nvSpPr>
        <p:spPr>
          <a:xfrm>
            <a:off x="155575" y="1044188"/>
            <a:ext cx="4480049" cy="2800767"/>
          </a:xfrm>
          <a:prstGeom prst="rect">
            <a:avLst/>
          </a:prstGeom>
        </p:spPr>
        <p:txBody>
          <a:bodyPr wrap="square">
            <a:spAutoFit/>
          </a:bodyPr>
          <a:lstStyle/>
          <a:p>
            <a:pPr algn="just">
              <a:lnSpc>
                <a:spcPct val="80000"/>
              </a:lnSpc>
            </a:pPr>
            <a:r>
              <a:rPr lang="ru-RU" sz="2000" dirty="0" smtClean="0">
                <a:latin typeface="Times New Roman" pitchFamily="18" charset="0"/>
              </a:rPr>
              <a:t>                                      </a:t>
            </a:r>
            <a:r>
              <a:rPr lang="ru-RU" sz="2000" dirty="0">
                <a:latin typeface="Times New Roman" pitchFamily="18" charset="0"/>
              </a:rPr>
              <a:t/>
            </a:r>
            <a:br>
              <a:rPr lang="ru-RU" sz="2000" dirty="0">
                <a:latin typeface="Times New Roman" pitchFamily="18" charset="0"/>
              </a:rPr>
            </a:br>
            <a:r>
              <a:rPr lang="ru-RU" sz="2000" dirty="0" smtClean="0">
                <a:latin typeface="Times New Roman" pitchFamily="18" charset="0"/>
              </a:rPr>
              <a:t>      </a:t>
            </a:r>
            <a:r>
              <a:rPr lang="ru-RU" sz="2000" b="1" dirty="0" smtClean="0">
                <a:solidFill>
                  <a:srgbClr val="FF3300"/>
                </a:solidFill>
                <a:latin typeface="Times New Roman" pitchFamily="18" charset="0"/>
              </a:rPr>
              <a:t>Ламинария</a:t>
            </a:r>
            <a:r>
              <a:rPr lang="ru-RU" sz="2000" dirty="0" smtClean="0">
                <a:solidFill>
                  <a:srgbClr val="FF3300"/>
                </a:solidFill>
                <a:latin typeface="Times New Roman" pitchFamily="18" charset="0"/>
              </a:rPr>
              <a:t> </a:t>
            </a:r>
            <a:r>
              <a:rPr lang="ru-RU" sz="2000" dirty="0">
                <a:latin typeface="Times New Roman" pitchFamily="18" charset="0"/>
              </a:rPr>
              <a:t>– </a:t>
            </a:r>
            <a:r>
              <a:rPr lang="ru-RU" sz="2000" dirty="0" err="1">
                <a:latin typeface="Times New Roman" pitchFamily="18" charset="0"/>
              </a:rPr>
              <a:t>бұл</a:t>
            </a:r>
            <a:r>
              <a:rPr lang="ru-RU" sz="2000" dirty="0">
                <a:latin typeface="Times New Roman" pitchFamily="18" charset="0"/>
              </a:rPr>
              <a:t> </a:t>
            </a:r>
            <a:r>
              <a:rPr lang="ru-RU" sz="2000" dirty="0" err="1">
                <a:latin typeface="Times New Roman" pitchFamily="18" charset="0"/>
              </a:rPr>
              <a:t>қоңыр</a:t>
            </a:r>
            <a:r>
              <a:rPr lang="ru-RU" sz="2000" dirty="0">
                <a:latin typeface="Times New Roman" pitchFamily="18" charset="0"/>
              </a:rPr>
              <a:t> </a:t>
            </a:r>
            <a:r>
              <a:rPr lang="ru-RU" sz="2000" dirty="0" err="1">
                <a:latin typeface="Times New Roman" pitchFamily="18" charset="0"/>
              </a:rPr>
              <a:t>балдырдың</a:t>
            </a:r>
            <a:r>
              <a:rPr lang="ru-RU" sz="2000" dirty="0">
                <a:latin typeface="Times New Roman" pitchFamily="18" charset="0"/>
              </a:rPr>
              <a:t> </a:t>
            </a:r>
            <a:r>
              <a:rPr lang="ru-RU" sz="2000" dirty="0" err="1">
                <a:latin typeface="Times New Roman" pitchFamily="18" charset="0"/>
              </a:rPr>
              <a:t>қиыр</a:t>
            </a:r>
            <a:r>
              <a:rPr lang="ru-RU" sz="2000" dirty="0">
                <a:latin typeface="Times New Roman" pitchFamily="18" charset="0"/>
              </a:rPr>
              <a:t> </a:t>
            </a:r>
            <a:r>
              <a:rPr lang="ru-RU" sz="2000" dirty="0" err="1">
                <a:latin typeface="Times New Roman" pitchFamily="18" charset="0"/>
              </a:rPr>
              <a:t>шығыстан</a:t>
            </a:r>
            <a:r>
              <a:rPr lang="ru-RU" sz="2000" dirty="0">
                <a:latin typeface="Times New Roman" pitchFamily="18" charset="0"/>
              </a:rPr>
              <a:t> </a:t>
            </a:r>
            <a:r>
              <a:rPr lang="ru-RU" sz="2000" dirty="0" err="1">
                <a:latin typeface="Times New Roman" pitchFamily="18" charset="0"/>
              </a:rPr>
              <a:t>Солтүстiк</a:t>
            </a:r>
            <a:r>
              <a:rPr lang="ru-RU" sz="2000" dirty="0">
                <a:latin typeface="Times New Roman" pitchFamily="18" charset="0"/>
              </a:rPr>
              <a:t> </a:t>
            </a:r>
            <a:r>
              <a:rPr lang="ru-RU" sz="2000" dirty="0" err="1">
                <a:latin typeface="Times New Roman" pitchFamily="18" charset="0"/>
              </a:rPr>
              <a:t>Мұзды</a:t>
            </a:r>
            <a:r>
              <a:rPr lang="ru-RU" sz="2000" dirty="0">
                <a:latin typeface="Times New Roman" pitchFamily="18" charset="0"/>
              </a:rPr>
              <a:t> </a:t>
            </a:r>
            <a:r>
              <a:rPr lang="ru-RU" sz="2000" dirty="0" err="1">
                <a:latin typeface="Times New Roman" pitchFamily="18" charset="0"/>
              </a:rPr>
              <a:t>мұхит</a:t>
            </a:r>
            <a:r>
              <a:rPr lang="ru-RU" sz="2000" dirty="0">
                <a:latin typeface="Times New Roman" pitchFamily="18" charset="0"/>
              </a:rPr>
              <a:t> </a:t>
            </a:r>
            <a:r>
              <a:rPr lang="ru-RU" sz="2000" dirty="0" err="1">
                <a:latin typeface="Times New Roman" pitchFamily="18" charset="0"/>
              </a:rPr>
              <a:t>теңiздерiне</a:t>
            </a:r>
            <a:r>
              <a:rPr lang="ru-RU" sz="2000" dirty="0">
                <a:latin typeface="Times New Roman" pitchFamily="18" charset="0"/>
              </a:rPr>
              <a:t> </a:t>
            </a:r>
            <a:r>
              <a:rPr lang="ru-RU" sz="2000" dirty="0" err="1">
                <a:latin typeface="Times New Roman" pitchFamily="18" charset="0"/>
              </a:rPr>
              <a:t>дейiн</a:t>
            </a:r>
            <a:r>
              <a:rPr lang="ru-RU" sz="2000" dirty="0">
                <a:latin typeface="Times New Roman" pitchFamily="18" charset="0"/>
              </a:rPr>
              <a:t> </a:t>
            </a:r>
            <a:r>
              <a:rPr lang="ru-RU" sz="2000" dirty="0" err="1">
                <a:latin typeface="Times New Roman" pitchFamily="18" charset="0"/>
              </a:rPr>
              <a:t>кездесетiн</a:t>
            </a:r>
            <a:r>
              <a:rPr lang="ru-RU" sz="2000" dirty="0">
                <a:latin typeface="Times New Roman" pitchFamily="18" charset="0"/>
              </a:rPr>
              <a:t> </a:t>
            </a:r>
            <a:r>
              <a:rPr lang="ru-RU" sz="2000" dirty="0" err="1">
                <a:latin typeface="Times New Roman" pitchFamily="18" charset="0"/>
              </a:rPr>
              <a:t>түрi.Ламинарияның</a:t>
            </a:r>
            <a:r>
              <a:rPr lang="ru-RU" sz="2000" dirty="0">
                <a:latin typeface="Times New Roman" pitchFamily="18" charset="0"/>
              </a:rPr>
              <a:t> </a:t>
            </a:r>
            <a:r>
              <a:rPr lang="ru-RU" sz="2000" dirty="0" err="1">
                <a:latin typeface="Times New Roman" pitchFamily="18" charset="0"/>
              </a:rPr>
              <a:t>денесi</a:t>
            </a:r>
            <a:r>
              <a:rPr lang="ru-RU" sz="2000" dirty="0">
                <a:latin typeface="Times New Roman" pitchFamily="18" charset="0"/>
              </a:rPr>
              <a:t> </a:t>
            </a:r>
            <a:r>
              <a:rPr lang="ru-RU" sz="2000" dirty="0" err="1">
                <a:latin typeface="Times New Roman" pitchFamily="18" charset="0"/>
              </a:rPr>
              <a:t>ұзындығы</a:t>
            </a:r>
            <a:r>
              <a:rPr lang="ru-RU" sz="2000" dirty="0">
                <a:latin typeface="Times New Roman" pitchFamily="18" charset="0"/>
              </a:rPr>
              <a:t> 1 метр </a:t>
            </a:r>
            <a:r>
              <a:rPr lang="ru-RU" sz="2000" dirty="0" err="1">
                <a:latin typeface="Times New Roman" pitchFamily="18" charset="0"/>
              </a:rPr>
              <a:t>немесе</a:t>
            </a:r>
            <a:r>
              <a:rPr lang="ru-RU" sz="2000" dirty="0">
                <a:latin typeface="Times New Roman" pitchFamily="18" charset="0"/>
              </a:rPr>
              <a:t> </a:t>
            </a:r>
            <a:r>
              <a:rPr lang="ru-RU" sz="2000" dirty="0" err="1">
                <a:latin typeface="Times New Roman" pitchFamily="18" charset="0"/>
              </a:rPr>
              <a:t>бiрнеше</a:t>
            </a:r>
            <a:r>
              <a:rPr lang="ru-RU" sz="2000" dirty="0">
                <a:latin typeface="Times New Roman" pitchFamily="18" charset="0"/>
              </a:rPr>
              <a:t> метр </a:t>
            </a:r>
            <a:r>
              <a:rPr lang="ru-RU" sz="2000" dirty="0" err="1">
                <a:latin typeface="Times New Roman" pitchFamily="18" charset="0"/>
              </a:rPr>
              <a:t>болатын</a:t>
            </a:r>
            <a:r>
              <a:rPr lang="ru-RU" sz="2000" dirty="0">
                <a:latin typeface="Times New Roman" pitchFamily="18" charset="0"/>
              </a:rPr>
              <a:t> </a:t>
            </a:r>
            <a:r>
              <a:rPr lang="ru-RU" sz="2000" dirty="0" err="1">
                <a:latin typeface="Times New Roman" pitchFamily="18" charset="0"/>
              </a:rPr>
              <a:t>ұзынша</a:t>
            </a:r>
            <a:r>
              <a:rPr lang="ru-RU" sz="2000" dirty="0">
                <a:latin typeface="Times New Roman" pitchFamily="18" charset="0"/>
              </a:rPr>
              <a:t> </a:t>
            </a:r>
            <a:r>
              <a:rPr lang="ru-RU" sz="2000" dirty="0" err="1" smtClean="0">
                <a:latin typeface="Times New Roman" pitchFamily="18" charset="0"/>
              </a:rPr>
              <a:t>келген</a:t>
            </a:r>
            <a:r>
              <a:rPr lang="ru-RU" sz="2000" dirty="0" smtClean="0">
                <a:latin typeface="Times New Roman" pitchFamily="18" charset="0"/>
              </a:rPr>
              <a:t>  </a:t>
            </a:r>
            <a:r>
              <a:rPr lang="ru-RU" sz="2000" dirty="0" err="1" smtClean="0">
                <a:latin typeface="Times New Roman" pitchFamily="18" charset="0"/>
              </a:rPr>
              <a:t>сағақтағы</a:t>
            </a:r>
            <a:r>
              <a:rPr lang="ru-RU" sz="2000" dirty="0" smtClean="0">
                <a:latin typeface="Times New Roman" pitchFamily="18" charset="0"/>
              </a:rPr>
              <a:t> </a:t>
            </a:r>
            <a:r>
              <a:rPr lang="ru-RU" sz="2000" dirty="0" err="1">
                <a:latin typeface="Times New Roman" pitchFamily="18" charset="0"/>
              </a:rPr>
              <a:t>жапырақ</a:t>
            </a:r>
            <a:r>
              <a:rPr lang="ru-RU" sz="2000" dirty="0">
                <a:latin typeface="Times New Roman" pitchFamily="18" charset="0"/>
              </a:rPr>
              <a:t> </a:t>
            </a:r>
            <a:r>
              <a:rPr lang="ru-RU" sz="2000" dirty="0" err="1">
                <a:latin typeface="Times New Roman" pitchFamily="18" charset="0"/>
              </a:rPr>
              <a:t>тәрiздi</a:t>
            </a:r>
            <a:r>
              <a:rPr lang="ru-RU" sz="2000" dirty="0">
                <a:latin typeface="Times New Roman" pitchFamily="18" charset="0"/>
              </a:rPr>
              <a:t>. </a:t>
            </a:r>
            <a:r>
              <a:rPr lang="ru-RU" sz="2000" dirty="0" err="1" smtClean="0">
                <a:latin typeface="Times New Roman" pitchFamily="18" charset="0"/>
              </a:rPr>
              <a:t>Ламинарияның</a:t>
            </a:r>
            <a:r>
              <a:rPr lang="ru-RU" sz="2000" dirty="0" smtClean="0">
                <a:latin typeface="Times New Roman" pitchFamily="18" charset="0"/>
              </a:rPr>
              <a:t> </a:t>
            </a:r>
            <a:r>
              <a:rPr lang="ru-RU" sz="2000" dirty="0" err="1">
                <a:latin typeface="Times New Roman" pitchFamily="18" charset="0"/>
              </a:rPr>
              <a:t>және</a:t>
            </a:r>
            <a:r>
              <a:rPr lang="ru-RU" sz="2000" dirty="0">
                <a:latin typeface="Times New Roman" pitchFamily="18" charset="0"/>
              </a:rPr>
              <a:t> </a:t>
            </a:r>
            <a:r>
              <a:rPr lang="ru-RU" sz="2000" dirty="0" err="1">
                <a:latin typeface="Times New Roman" pitchFamily="18" charset="0"/>
              </a:rPr>
              <a:t>басқа</a:t>
            </a:r>
            <a:r>
              <a:rPr lang="ru-RU" sz="2000" dirty="0">
                <a:latin typeface="Times New Roman" pitchFamily="18" charset="0"/>
              </a:rPr>
              <a:t> </a:t>
            </a:r>
            <a:r>
              <a:rPr lang="ru-RU" sz="2000" dirty="0" err="1">
                <a:latin typeface="Times New Roman" pitchFamily="18" charset="0"/>
              </a:rPr>
              <a:t>балдырлардың</a:t>
            </a:r>
            <a:r>
              <a:rPr lang="ru-RU" sz="2000" dirty="0">
                <a:latin typeface="Times New Roman" pitchFamily="18" charset="0"/>
              </a:rPr>
              <a:t> </a:t>
            </a:r>
            <a:r>
              <a:rPr lang="ru-RU" sz="2000" dirty="0" err="1">
                <a:latin typeface="Times New Roman" pitchFamily="18" charset="0"/>
              </a:rPr>
              <a:t>денесiн</a:t>
            </a:r>
            <a:r>
              <a:rPr lang="ru-RU" sz="2000" dirty="0">
                <a:latin typeface="Times New Roman" pitchFamily="18" charset="0"/>
              </a:rPr>
              <a:t> </a:t>
            </a:r>
            <a:r>
              <a:rPr lang="ru-RU" sz="2000" dirty="0" err="1" smtClean="0">
                <a:latin typeface="Times New Roman" pitchFamily="18" charset="0"/>
              </a:rPr>
              <a:t>қабаттама</a:t>
            </a:r>
            <a:r>
              <a:rPr lang="ru-RU" sz="2000" dirty="0" smtClean="0">
                <a:latin typeface="Times New Roman" pitchFamily="18" charset="0"/>
              </a:rPr>
              <a:t>  </a:t>
            </a:r>
            <a:r>
              <a:rPr lang="ru-RU" sz="2000" dirty="0" err="1" smtClean="0">
                <a:latin typeface="Times New Roman" pitchFamily="18" charset="0"/>
              </a:rPr>
              <a:t>дейдi</a:t>
            </a:r>
            <a:r>
              <a:rPr lang="ru-RU" sz="2000" dirty="0">
                <a:latin typeface="Times New Roman" pitchFamily="18" charset="0"/>
              </a:rPr>
              <a:t>. </a:t>
            </a:r>
            <a:endParaRPr lang="ru-RU" sz="2000" dirty="0" smtClean="0">
              <a:latin typeface="Times New Roman" pitchFamily="18" charset="0"/>
            </a:endParaRPr>
          </a:p>
          <a:p>
            <a:pPr algn="just">
              <a:lnSpc>
                <a:spcPct val="80000"/>
              </a:lnSpc>
            </a:pPr>
            <a:r>
              <a:rPr lang="ru-RU" sz="2000" dirty="0">
                <a:latin typeface="Times New Roman" pitchFamily="18" charset="0"/>
              </a:rPr>
              <a:t> </a:t>
            </a:r>
            <a:r>
              <a:rPr lang="ru-RU" sz="2000" dirty="0" smtClean="0">
                <a:latin typeface="Times New Roman" pitchFamily="18" charset="0"/>
              </a:rPr>
              <a:t>    </a:t>
            </a:r>
            <a:endParaRPr lang="ru-RU" sz="2000" dirty="0">
              <a:latin typeface="Times New Roman" pitchFamily="18" charset="0"/>
            </a:endParaRPr>
          </a:p>
        </p:txBody>
      </p:sp>
      <p:pic>
        <p:nvPicPr>
          <p:cNvPr id="5124" name="Picture 4" descr="https://images2.popmeh.ru/upload/img_cache/4aa/4aa7592f2203387cd38b0626dc3f2204_ce_1280x720x0x0_fitted_1260x7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3739684"/>
            <a:ext cx="3895601" cy="295232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635624" y="3429000"/>
            <a:ext cx="4328864" cy="3416320"/>
          </a:xfrm>
          <a:prstGeom prst="rect">
            <a:avLst/>
          </a:prstGeom>
        </p:spPr>
        <p:txBody>
          <a:bodyPr wrap="square">
            <a:spAutoFit/>
          </a:bodyPr>
          <a:lstStyle/>
          <a:p>
            <a:pPr algn="just"/>
            <a:r>
              <a:rPr lang="ru-RU" dirty="0">
                <a:latin typeface="Times New Roman" pitchFamily="18" charset="0"/>
              </a:rPr>
              <a:t>Су </a:t>
            </a:r>
            <a:r>
              <a:rPr lang="ru-RU" dirty="0" err="1">
                <a:latin typeface="Times New Roman" pitchFamily="18" charset="0"/>
              </a:rPr>
              <a:t>түбiне</a:t>
            </a:r>
            <a:r>
              <a:rPr lang="ru-RU" dirty="0">
                <a:latin typeface="Times New Roman" pitchFamily="18" charset="0"/>
              </a:rPr>
              <a:t> ламинария </a:t>
            </a:r>
            <a:r>
              <a:rPr lang="ru-RU" dirty="0" err="1">
                <a:latin typeface="Times New Roman" pitchFamily="18" charset="0"/>
              </a:rPr>
              <a:t>тамыр</a:t>
            </a:r>
            <a:r>
              <a:rPr lang="ru-RU" dirty="0">
                <a:latin typeface="Times New Roman" pitchFamily="18" charset="0"/>
              </a:rPr>
              <a:t> </a:t>
            </a:r>
            <a:r>
              <a:rPr lang="ru-RU" dirty="0" err="1">
                <a:latin typeface="Times New Roman" pitchFamily="18" charset="0"/>
              </a:rPr>
              <a:t>тәрiздi</a:t>
            </a:r>
            <a:r>
              <a:rPr lang="ru-RU" dirty="0">
                <a:latin typeface="Times New Roman" pitchFamily="18" charset="0"/>
              </a:rPr>
              <a:t> </a:t>
            </a:r>
            <a:r>
              <a:rPr lang="ru-RU" dirty="0" err="1">
                <a:latin typeface="Times New Roman" pitchFamily="18" charset="0"/>
              </a:rPr>
              <a:t>өсiндiлерi</a:t>
            </a:r>
            <a:r>
              <a:rPr lang="ru-RU" dirty="0">
                <a:latin typeface="Times New Roman" pitchFamily="18" charset="0"/>
              </a:rPr>
              <a:t> –</a:t>
            </a:r>
            <a:r>
              <a:rPr lang="ru-RU" b="1" dirty="0" err="1">
                <a:latin typeface="Times New Roman" pitchFamily="18" charset="0"/>
              </a:rPr>
              <a:t>ризоидтарымен</a:t>
            </a:r>
            <a:r>
              <a:rPr lang="ru-RU" dirty="0">
                <a:latin typeface="Times New Roman" pitchFamily="18" charset="0"/>
              </a:rPr>
              <a:t> (</a:t>
            </a:r>
            <a:r>
              <a:rPr lang="ru-RU" dirty="0" err="1">
                <a:latin typeface="Times New Roman" pitchFamily="18" charset="0"/>
              </a:rPr>
              <a:t>гректiң</a:t>
            </a:r>
            <a:r>
              <a:rPr lang="ru-RU" dirty="0">
                <a:latin typeface="Times New Roman" pitchFamily="18" charset="0"/>
              </a:rPr>
              <a:t> «</a:t>
            </a:r>
            <a:r>
              <a:rPr lang="ru-RU" dirty="0" err="1">
                <a:latin typeface="Times New Roman" pitchFamily="18" charset="0"/>
              </a:rPr>
              <a:t>ризат</a:t>
            </a:r>
            <a:r>
              <a:rPr lang="ru-RU" dirty="0">
                <a:latin typeface="Times New Roman" pitchFamily="18" charset="0"/>
              </a:rPr>
              <a:t>» – </a:t>
            </a:r>
            <a:r>
              <a:rPr lang="ru-RU" dirty="0" err="1">
                <a:latin typeface="Times New Roman" pitchFamily="18" charset="0"/>
              </a:rPr>
              <a:t>тамыр</a:t>
            </a:r>
            <a:r>
              <a:rPr lang="ru-RU" dirty="0">
                <a:latin typeface="Times New Roman" pitchFamily="18" charset="0"/>
              </a:rPr>
              <a:t>, «</a:t>
            </a:r>
            <a:r>
              <a:rPr lang="ru-RU" dirty="0" err="1">
                <a:latin typeface="Times New Roman" pitchFamily="18" charset="0"/>
              </a:rPr>
              <a:t>идес</a:t>
            </a:r>
            <a:r>
              <a:rPr lang="ru-RU" dirty="0">
                <a:latin typeface="Times New Roman" pitchFamily="18" charset="0"/>
              </a:rPr>
              <a:t>» – </a:t>
            </a:r>
            <a:r>
              <a:rPr lang="ru-RU" dirty="0" err="1">
                <a:latin typeface="Times New Roman" pitchFamily="18" charset="0"/>
              </a:rPr>
              <a:t>түр</a:t>
            </a:r>
            <a:r>
              <a:rPr lang="ru-RU" dirty="0">
                <a:latin typeface="Times New Roman" pitchFamily="18" charset="0"/>
              </a:rPr>
              <a:t> </a:t>
            </a:r>
            <a:r>
              <a:rPr lang="ru-RU" dirty="0" err="1">
                <a:latin typeface="Times New Roman" pitchFamily="18" charset="0"/>
              </a:rPr>
              <a:t>деген</a:t>
            </a:r>
            <a:r>
              <a:rPr lang="ru-RU" dirty="0">
                <a:latin typeface="Times New Roman" pitchFamily="18" charset="0"/>
              </a:rPr>
              <a:t> </a:t>
            </a:r>
            <a:r>
              <a:rPr lang="ru-RU" dirty="0" err="1">
                <a:latin typeface="Times New Roman" pitchFamily="18" charset="0"/>
              </a:rPr>
              <a:t>сөзiнен</a:t>
            </a:r>
            <a:r>
              <a:rPr lang="ru-RU" dirty="0">
                <a:latin typeface="Times New Roman" pitchFamily="18" charset="0"/>
              </a:rPr>
              <a:t> </a:t>
            </a:r>
            <a:r>
              <a:rPr lang="ru-RU" dirty="0" err="1">
                <a:latin typeface="Times New Roman" pitchFamily="18" charset="0"/>
              </a:rPr>
              <a:t>шыққан</a:t>
            </a:r>
            <a:r>
              <a:rPr lang="ru-RU" dirty="0">
                <a:latin typeface="Times New Roman" pitchFamily="18" charset="0"/>
              </a:rPr>
              <a:t>) </a:t>
            </a:r>
            <a:r>
              <a:rPr lang="ru-RU" dirty="0" err="1">
                <a:latin typeface="Times New Roman" pitchFamily="18" charset="0"/>
              </a:rPr>
              <a:t>бекiнедi</a:t>
            </a:r>
            <a:r>
              <a:rPr lang="ru-RU" dirty="0">
                <a:latin typeface="Times New Roman" pitchFamily="18" charset="0"/>
              </a:rPr>
              <a:t>. </a:t>
            </a:r>
            <a:r>
              <a:rPr lang="ru-RU" dirty="0" err="1">
                <a:latin typeface="Times New Roman" pitchFamily="18" charset="0"/>
              </a:rPr>
              <a:t>Ризоидтары</a:t>
            </a:r>
            <a:r>
              <a:rPr lang="ru-RU" dirty="0">
                <a:latin typeface="Times New Roman" pitchFamily="18" charset="0"/>
              </a:rPr>
              <a:t> </a:t>
            </a:r>
            <a:r>
              <a:rPr lang="ru-RU" dirty="0" err="1">
                <a:latin typeface="Times New Roman" pitchFamily="18" charset="0"/>
              </a:rPr>
              <a:t>басқа</a:t>
            </a:r>
            <a:r>
              <a:rPr lang="ru-RU" dirty="0">
                <a:latin typeface="Times New Roman" pitchFamily="18" charset="0"/>
              </a:rPr>
              <a:t> </a:t>
            </a:r>
            <a:r>
              <a:rPr lang="ru-RU" dirty="0" err="1">
                <a:latin typeface="Times New Roman" pitchFamily="18" charset="0"/>
              </a:rPr>
              <a:t>балдырлардыкiндей</a:t>
            </a:r>
            <a:r>
              <a:rPr lang="ru-RU" dirty="0">
                <a:latin typeface="Times New Roman" pitchFamily="18" charset="0"/>
              </a:rPr>
              <a:t> тек </a:t>
            </a:r>
            <a:r>
              <a:rPr lang="ru-RU" dirty="0" err="1">
                <a:latin typeface="Times New Roman" pitchFamily="18" charset="0"/>
              </a:rPr>
              <a:t>қана</a:t>
            </a:r>
            <a:r>
              <a:rPr lang="ru-RU" dirty="0">
                <a:latin typeface="Times New Roman" pitchFamily="18" charset="0"/>
              </a:rPr>
              <a:t> </a:t>
            </a:r>
            <a:r>
              <a:rPr lang="ru-RU" dirty="0" err="1">
                <a:latin typeface="Times New Roman" pitchFamily="18" charset="0"/>
              </a:rPr>
              <a:t>бекiну</a:t>
            </a:r>
            <a:r>
              <a:rPr lang="ru-RU" dirty="0">
                <a:latin typeface="Times New Roman" pitchFamily="18" charset="0"/>
              </a:rPr>
              <a:t> </a:t>
            </a:r>
            <a:r>
              <a:rPr lang="ru-RU" dirty="0" err="1">
                <a:latin typeface="Times New Roman" pitchFamily="18" charset="0"/>
              </a:rPr>
              <a:t>үшiн</a:t>
            </a:r>
            <a:r>
              <a:rPr lang="ru-RU" dirty="0">
                <a:latin typeface="Times New Roman" pitchFamily="18" charset="0"/>
              </a:rPr>
              <a:t/>
            </a:r>
            <a:br>
              <a:rPr lang="ru-RU" dirty="0">
                <a:latin typeface="Times New Roman" pitchFamily="18" charset="0"/>
              </a:rPr>
            </a:br>
            <a:r>
              <a:rPr lang="ru-RU" dirty="0" err="1">
                <a:latin typeface="Times New Roman" pitchFamily="18" charset="0"/>
              </a:rPr>
              <a:t>қажет</a:t>
            </a:r>
            <a:r>
              <a:rPr lang="ru-RU" dirty="0">
                <a:latin typeface="Times New Roman" pitchFamily="18" charset="0"/>
              </a:rPr>
              <a:t>. Су </a:t>
            </a:r>
            <a:r>
              <a:rPr lang="ru-RU" dirty="0" err="1">
                <a:latin typeface="Times New Roman" pitchFamily="18" charset="0"/>
              </a:rPr>
              <a:t>дене</a:t>
            </a:r>
            <a:r>
              <a:rPr lang="ru-RU" dirty="0">
                <a:latin typeface="Times New Roman" pitchFamily="18" charset="0"/>
              </a:rPr>
              <a:t> </a:t>
            </a:r>
            <a:r>
              <a:rPr lang="ru-RU" dirty="0" err="1">
                <a:latin typeface="Times New Roman" pitchFamily="18" charset="0"/>
              </a:rPr>
              <a:t>қабаттамасының</a:t>
            </a:r>
            <a:r>
              <a:rPr lang="ru-RU" dirty="0">
                <a:latin typeface="Times New Roman" pitchFamily="18" charset="0"/>
              </a:rPr>
              <a:t> </a:t>
            </a:r>
            <a:r>
              <a:rPr lang="ru-RU" dirty="0" err="1">
                <a:latin typeface="Times New Roman" pitchFamily="18" charset="0"/>
              </a:rPr>
              <a:t>бүкiл</a:t>
            </a:r>
            <a:r>
              <a:rPr lang="ru-RU" dirty="0">
                <a:latin typeface="Times New Roman" pitchFamily="18" charset="0"/>
              </a:rPr>
              <a:t> </a:t>
            </a:r>
            <a:r>
              <a:rPr lang="ru-RU" dirty="0" err="1">
                <a:latin typeface="Times New Roman" pitchFamily="18" charset="0"/>
              </a:rPr>
              <a:t>бетiмен</a:t>
            </a:r>
            <a:r>
              <a:rPr lang="ru-RU" dirty="0">
                <a:latin typeface="Times New Roman" pitchFamily="18" charset="0"/>
              </a:rPr>
              <a:t> </a:t>
            </a:r>
            <a:r>
              <a:rPr lang="ru-RU" dirty="0" err="1">
                <a:latin typeface="Times New Roman" pitchFamily="18" charset="0"/>
              </a:rPr>
              <a:t>сорылады</a:t>
            </a:r>
            <a:r>
              <a:rPr lang="ru-RU" dirty="0">
                <a:latin typeface="Times New Roman" pitchFamily="18" charset="0"/>
              </a:rPr>
              <a:t>. </a:t>
            </a:r>
            <a:r>
              <a:rPr lang="ru-RU" dirty="0" err="1">
                <a:latin typeface="Times New Roman" pitchFamily="18" charset="0"/>
              </a:rPr>
              <a:t>Жоғары</a:t>
            </a:r>
            <a:r>
              <a:rPr lang="ru-RU" dirty="0">
                <a:latin typeface="Times New Roman" pitchFamily="18" charset="0"/>
              </a:rPr>
              <a:t> </a:t>
            </a:r>
            <a:r>
              <a:rPr lang="ru-RU" dirty="0" err="1">
                <a:latin typeface="Times New Roman" pitchFamily="18" charset="0"/>
              </a:rPr>
              <a:t>сатыдағы</a:t>
            </a:r>
            <a:r>
              <a:rPr lang="ru-RU" dirty="0">
                <a:latin typeface="Times New Roman" pitchFamily="18" charset="0"/>
              </a:rPr>
              <a:t> </a:t>
            </a:r>
            <a:r>
              <a:rPr lang="ru-RU" dirty="0" err="1">
                <a:latin typeface="Times New Roman" pitchFamily="18" charset="0"/>
              </a:rPr>
              <a:t>өсiмдiктердiң</a:t>
            </a:r>
            <a:r>
              <a:rPr lang="ru-RU" dirty="0">
                <a:latin typeface="Times New Roman" pitchFamily="18" charset="0"/>
              </a:rPr>
              <a:t> </a:t>
            </a:r>
            <a:r>
              <a:rPr lang="ru-RU" dirty="0" err="1">
                <a:latin typeface="Times New Roman" pitchFamily="18" charset="0"/>
              </a:rPr>
              <a:t>сүзгiлi</a:t>
            </a:r>
            <a:r>
              <a:rPr lang="ru-RU" dirty="0">
                <a:latin typeface="Times New Roman" pitchFamily="18" charset="0"/>
              </a:rPr>
              <a:t> </a:t>
            </a:r>
            <a:r>
              <a:rPr lang="ru-RU" dirty="0" err="1">
                <a:latin typeface="Times New Roman" pitchFamily="18" charset="0"/>
              </a:rPr>
              <a:t>түтiктерi</a:t>
            </a:r>
            <a:r>
              <a:rPr lang="ru-RU" dirty="0">
                <a:latin typeface="Times New Roman" pitchFamily="18" charset="0"/>
              </a:rPr>
              <a:t> </a:t>
            </a:r>
            <a:r>
              <a:rPr lang="ru-RU" dirty="0" err="1">
                <a:latin typeface="Times New Roman" pitchFamily="18" charset="0"/>
              </a:rPr>
              <a:t>сияқты</a:t>
            </a:r>
            <a:r>
              <a:rPr lang="ru-RU" dirty="0">
                <a:latin typeface="Times New Roman" pitchFamily="18" charset="0"/>
              </a:rPr>
              <a:t> </a:t>
            </a:r>
            <a:r>
              <a:rPr lang="ru-RU" dirty="0" err="1">
                <a:latin typeface="Times New Roman" pitchFamily="18" charset="0"/>
              </a:rPr>
              <a:t>оның</a:t>
            </a:r>
            <a:r>
              <a:rPr lang="ru-RU" dirty="0">
                <a:latin typeface="Times New Roman" pitchFamily="18" charset="0"/>
              </a:rPr>
              <a:t> </a:t>
            </a:r>
            <a:r>
              <a:rPr lang="ru-RU" dirty="0" err="1">
                <a:latin typeface="Times New Roman" pitchFamily="18" charset="0"/>
              </a:rPr>
              <a:t>сүзгiлi</a:t>
            </a:r>
            <a:r>
              <a:rPr lang="ru-RU" dirty="0">
                <a:latin typeface="Times New Roman" pitchFamily="18" charset="0"/>
              </a:rPr>
              <a:t> </a:t>
            </a:r>
            <a:r>
              <a:rPr lang="ru-RU" dirty="0" err="1">
                <a:latin typeface="Times New Roman" pitchFamily="18" charset="0"/>
              </a:rPr>
              <a:t>жасушалары</a:t>
            </a:r>
            <a:r>
              <a:rPr lang="ru-RU" dirty="0">
                <a:latin typeface="Times New Roman" pitchFamily="18" charset="0"/>
              </a:rPr>
              <a:t> бар. </a:t>
            </a:r>
            <a:r>
              <a:rPr lang="ru-RU" dirty="0" err="1">
                <a:latin typeface="Times New Roman" pitchFamily="18" charset="0"/>
              </a:rPr>
              <a:t>Бiрақ</a:t>
            </a:r>
            <a:r>
              <a:rPr lang="ru-RU" dirty="0">
                <a:latin typeface="Times New Roman" pitchFamily="18" charset="0"/>
              </a:rPr>
              <a:t>, </a:t>
            </a:r>
            <a:r>
              <a:rPr lang="ru-RU" dirty="0" err="1">
                <a:latin typeface="Times New Roman" pitchFamily="18" charset="0"/>
              </a:rPr>
              <a:t>өткiзгiш</a:t>
            </a:r>
            <a:r>
              <a:rPr lang="ru-RU" dirty="0">
                <a:latin typeface="Times New Roman" pitchFamily="18" charset="0"/>
              </a:rPr>
              <a:t> </a:t>
            </a:r>
            <a:r>
              <a:rPr lang="ru-RU" dirty="0" err="1">
                <a:latin typeface="Times New Roman" pitchFamily="18" charset="0"/>
              </a:rPr>
              <a:t>түтiктерi</a:t>
            </a:r>
            <a:r>
              <a:rPr lang="ru-RU" dirty="0">
                <a:latin typeface="Times New Roman" pitchFamily="18" charset="0"/>
              </a:rPr>
              <a:t> </a:t>
            </a:r>
            <a:r>
              <a:rPr lang="ru-RU" dirty="0" err="1">
                <a:latin typeface="Times New Roman" pitchFamily="18" charset="0"/>
              </a:rPr>
              <a:t>болмайды</a:t>
            </a:r>
            <a:r>
              <a:rPr lang="ru-RU" dirty="0">
                <a:latin typeface="Times New Roman" pitchFamily="18" charset="0"/>
              </a:rPr>
              <a:t>, </a:t>
            </a:r>
            <a:r>
              <a:rPr lang="ru-RU" dirty="0" err="1">
                <a:latin typeface="Times New Roman" pitchFamily="18" charset="0"/>
              </a:rPr>
              <a:t>судағы</a:t>
            </a:r>
            <a:r>
              <a:rPr lang="ru-RU" dirty="0">
                <a:latin typeface="Times New Roman" pitchFamily="18" charset="0"/>
              </a:rPr>
              <a:t/>
            </a:r>
            <a:br>
              <a:rPr lang="ru-RU" dirty="0">
                <a:latin typeface="Times New Roman" pitchFamily="18" charset="0"/>
              </a:rPr>
            </a:br>
            <a:endParaRPr lang="ru-RU" dirty="0"/>
          </a:p>
        </p:txBody>
      </p:sp>
      <p:sp>
        <p:nvSpPr>
          <p:cNvPr id="5" name="Прямоугольник 4"/>
          <p:cNvSpPr/>
          <p:nvPr/>
        </p:nvSpPr>
        <p:spPr>
          <a:xfrm>
            <a:off x="3042078" y="603644"/>
            <a:ext cx="1510350" cy="461665"/>
          </a:xfrm>
          <a:prstGeom prst="rect">
            <a:avLst/>
          </a:prstGeom>
        </p:spPr>
        <p:txBody>
          <a:bodyPr wrap="none">
            <a:spAutoFit/>
          </a:bodyPr>
          <a:lstStyle/>
          <a:p>
            <a:r>
              <a:rPr lang="ru-RU" sz="2400" b="1" dirty="0" err="1">
                <a:solidFill>
                  <a:srgbClr val="002060"/>
                </a:solidFill>
                <a:latin typeface="Times New Roman" pitchFamily="18" charset="0"/>
              </a:rPr>
              <a:t>Өкілдері</a:t>
            </a:r>
            <a:r>
              <a:rPr lang="ru-RU" sz="2400" b="1" dirty="0" smtClean="0">
                <a:solidFill>
                  <a:srgbClr val="002060"/>
                </a:solidFill>
                <a:latin typeface="Times New Roman" pitchFamily="18" charset="0"/>
              </a:rPr>
              <a:t>:</a:t>
            </a:r>
            <a:endParaRPr lang="ru-RU" sz="2400" b="1" dirty="0">
              <a:solidFill>
                <a:srgbClr val="002060"/>
              </a:solidFill>
            </a:endParaRPr>
          </a:p>
        </p:txBody>
      </p:sp>
      <p:pic>
        <p:nvPicPr>
          <p:cNvPr id="5126" name="Picture 6" descr="https://avatars.mds.yandex.net/get-pdb/1381755/f53f95e8-1dcf-438b-a541-75d48823e976/s1200?webp=fal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3665" y="1217076"/>
            <a:ext cx="3500823" cy="2193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29194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6662" y="620688"/>
            <a:ext cx="8049794" cy="2677656"/>
          </a:xfrm>
          <a:prstGeom prst="rect">
            <a:avLst/>
          </a:prstGeom>
        </p:spPr>
        <p:txBody>
          <a:bodyPr wrap="square">
            <a:spAutoFit/>
          </a:bodyPr>
          <a:lstStyle/>
          <a:p>
            <a:r>
              <a:rPr lang="ru-RU" sz="2400" dirty="0" smtClean="0">
                <a:solidFill>
                  <a:srgbClr val="0033CC"/>
                </a:solidFill>
                <a:latin typeface="Times New Roman" pitchFamily="18" charset="0"/>
              </a:rPr>
              <a:t>     </a:t>
            </a:r>
            <a:r>
              <a:rPr lang="ru-RU" sz="2400" dirty="0" err="1" smtClean="0">
                <a:solidFill>
                  <a:srgbClr val="0033CC"/>
                </a:solidFill>
                <a:latin typeface="Times New Roman" pitchFamily="18" charset="0"/>
              </a:rPr>
              <a:t>Ламинарияның</a:t>
            </a:r>
            <a:r>
              <a:rPr lang="ru-RU" sz="2400" dirty="0" smtClean="0">
                <a:solidFill>
                  <a:srgbClr val="0033CC"/>
                </a:solidFill>
                <a:latin typeface="Times New Roman" pitchFamily="18" charset="0"/>
              </a:rPr>
              <a:t> </a:t>
            </a:r>
            <a:r>
              <a:rPr lang="ru-RU" sz="2400" dirty="0" err="1" smtClean="0">
                <a:solidFill>
                  <a:srgbClr val="0033CC"/>
                </a:solidFill>
                <a:latin typeface="Times New Roman" pitchFamily="18" charset="0"/>
              </a:rPr>
              <a:t>пайдасы</a:t>
            </a:r>
            <a:r>
              <a:rPr lang="ru-RU" sz="2400" dirty="0" smtClean="0">
                <a:solidFill>
                  <a:srgbClr val="0033CC"/>
                </a:solidFill>
                <a:latin typeface="Times New Roman" pitchFamily="18" charset="0"/>
              </a:rPr>
              <a:t>: </a:t>
            </a:r>
            <a:r>
              <a:rPr lang="ru-RU" sz="2400" dirty="0" err="1" smtClean="0">
                <a:latin typeface="Times New Roman" pitchFamily="18" charset="0"/>
              </a:rPr>
              <a:t>Құрғақ</a:t>
            </a:r>
            <a:r>
              <a:rPr lang="ru-RU" sz="2400" dirty="0" smtClean="0">
                <a:latin typeface="Times New Roman" pitchFamily="18" charset="0"/>
              </a:rPr>
              <a:t> </a:t>
            </a:r>
            <a:r>
              <a:rPr lang="ru-RU" sz="2400" dirty="0" err="1">
                <a:latin typeface="Times New Roman" pitchFamily="18" charset="0"/>
              </a:rPr>
              <a:t>шөбінің</a:t>
            </a:r>
            <a:r>
              <a:rPr lang="ru-RU" sz="2400" dirty="0">
                <a:latin typeface="Times New Roman" pitchFamily="18" charset="0"/>
              </a:rPr>
              <a:t> </a:t>
            </a:r>
            <a:r>
              <a:rPr lang="ru-RU" sz="2400" dirty="0" err="1">
                <a:latin typeface="Times New Roman" pitchFamily="18" charset="0"/>
              </a:rPr>
              <a:t>ұнтағы</a:t>
            </a:r>
            <a:r>
              <a:rPr lang="ru-RU" sz="2400" dirty="0">
                <a:latin typeface="Times New Roman" pitchFamily="18" charset="0"/>
              </a:rPr>
              <a:t> атеросклероз </a:t>
            </a:r>
            <a:r>
              <a:rPr lang="ru-RU" sz="2400" dirty="0" err="1">
                <a:latin typeface="Times New Roman" pitchFamily="18" charset="0"/>
              </a:rPr>
              <a:t>ауруын</a:t>
            </a:r>
            <a:r>
              <a:rPr lang="ru-RU" sz="2400" dirty="0">
                <a:latin typeface="Times New Roman" pitchFamily="18" charset="0"/>
              </a:rPr>
              <a:t> </a:t>
            </a:r>
            <a:r>
              <a:rPr lang="ru-RU" sz="2400" dirty="0" err="1">
                <a:latin typeface="Times New Roman" pitchFamily="18" charset="0"/>
              </a:rPr>
              <a:t>емдегенде</a:t>
            </a:r>
            <a:r>
              <a:rPr lang="ru-RU" sz="2400" dirty="0">
                <a:latin typeface="Times New Roman" pitchFamily="18" charset="0"/>
              </a:rPr>
              <a:t>, </a:t>
            </a:r>
            <a:r>
              <a:rPr lang="ru-RU" sz="2400" dirty="0" err="1">
                <a:latin typeface="Times New Roman" pitchFamily="18" charset="0"/>
              </a:rPr>
              <a:t>алқым</a:t>
            </a:r>
            <a:r>
              <a:rPr lang="ru-RU" sz="2400" dirty="0">
                <a:latin typeface="Times New Roman" pitchFamily="18" charset="0"/>
              </a:rPr>
              <a:t> </a:t>
            </a:r>
            <a:r>
              <a:rPr lang="ru-RU" sz="2400" dirty="0" err="1">
                <a:latin typeface="Times New Roman" pitchFamily="18" charset="0"/>
              </a:rPr>
              <a:t>ісінгенде</a:t>
            </a:r>
            <a:r>
              <a:rPr lang="ru-RU" sz="2400" dirty="0">
                <a:latin typeface="Times New Roman" pitchFamily="18" charset="0"/>
              </a:rPr>
              <a:t> </a:t>
            </a:r>
            <a:r>
              <a:rPr lang="ru-RU" sz="2400" dirty="0" err="1">
                <a:latin typeface="Times New Roman" pitchFamily="18" charset="0"/>
              </a:rPr>
              <a:t>алдын</a:t>
            </a:r>
            <a:r>
              <a:rPr lang="ru-RU" sz="2400" dirty="0">
                <a:latin typeface="Times New Roman" pitchFamily="18" charset="0"/>
              </a:rPr>
              <a:t> </a:t>
            </a:r>
            <a:r>
              <a:rPr lang="ru-RU" sz="2400" dirty="0" err="1">
                <a:latin typeface="Times New Roman" pitchFamily="18" charset="0"/>
              </a:rPr>
              <a:t>алатын</a:t>
            </a:r>
            <a:r>
              <a:rPr lang="ru-RU" sz="2400" dirty="0">
                <a:latin typeface="Times New Roman" pitchFamily="18" charset="0"/>
              </a:rPr>
              <a:t> </a:t>
            </a:r>
            <a:r>
              <a:rPr lang="ru-RU" sz="2400" dirty="0" err="1">
                <a:latin typeface="Times New Roman" pitchFamily="18" charset="0"/>
              </a:rPr>
              <a:t>және</a:t>
            </a:r>
            <a:r>
              <a:rPr lang="ru-RU" sz="2400" dirty="0">
                <a:latin typeface="Times New Roman" pitchFamily="18" charset="0"/>
              </a:rPr>
              <a:t> </a:t>
            </a:r>
            <a:r>
              <a:rPr lang="ru-RU" sz="2400" dirty="0" err="1">
                <a:latin typeface="Times New Roman" pitchFamily="18" charset="0"/>
              </a:rPr>
              <a:t>емдейтін</a:t>
            </a:r>
            <a:r>
              <a:rPr lang="ru-RU" sz="2400" dirty="0">
                <a:latin typeface="Times New Roman" pitchFamily="18" charset="0"/>
              </a:rPr>
              <a:t>, </a:t>
            </a:r>
            <a:r>
              <a:rPr lang="ru-RU" sz="2400" dirty="0" err="1">
                <a:latin typeface="Times New Roman" pitchFamily="18" charset="0"/>
              </a:rPr>
              <a:t>сондай-ақ</a:t>
            </a:r>
            <a:r>
              <a:rPr lang="ru-RU" sz="2400" dirty="0">
                <a:latin typeface="Times New Roman" pitchFamily="18" charset="0"/>
              </a:rPr>
              <a:t> </a:t>
            </a:r>
            <a:r>
              <a:rPr lang="ru-RU" sz="2400" dirty="0" err="1">
                <a:latin typeface="Times New Roman" pitchFamily="18" charset="0"/>
              </a:rPr>
              <a:t>іш</a:t>
            </a:r>
            <a:r>
              <a:rPr lang="ru-RU" sz="2400" dirty="0">
                <a:latin typeface="Times New Roman" pitchFamily="18" charset="0"/>
              </a:rPr>
              <a:t> </a:t>
            </a:r>
            <a:r>
              <a:rPr lang="ru-RU" sz="2400" dirty="0" err="1">
                <a:latin typeface="Times New Roman" pitchFamily="18" charset="0"/>
              </a:rPr>
              <a:t>жүргізетін</a:t>
            </a:r>
            <a:r>
              <a:rPr lang="ru-RU" sz="2400" dirty="0">
                <a:latin typeface="Times New Roman" pitchFamily="18" charset="0"/>
              </a:rPr>
              <a:t> </a:t>
            </a:r>
            <a:r>
              <a:rPr lang="ru-RU" sz="2400" dirty="0" err="1">
                <a:latin typeface="Times New Roman" pitchFamily="18" charset="0"/>
              </a:rPr>
              <a:t>дәрі</a:t>
            </a:r>
            <a:r>
              <a:rPr lang="ru-RU" sz="2400" dirty="0">
                <a:latin typeface="Times New Roman" pitchFamily="18" charset="0"/>
              </a:rPr>
              <a:t> </a:t>
            </a:r>
            <a:r>
              <a:rPr lang="ru-RU" sz="2400" dirty="0" err="1">
                <a:latin typeface="Times New Roman" pitchFamily="18" charset="0"/>
              </a:rPr>
              <a:t>ретінде</a:t>
            </a:r>
            <a:r>
              <a:rPr lang="ru-RU" sz="2400" dirty="0">
                <a:latin typeface="Times New Roman" pitchFamily="18" charset="0"/>
              </a:rPr>
              <a:t> </a:t>
            </a:r>
            <a:r>
              <a:rPr lang="ru-RU" sz="2400" dirty="0" err="1">
                <a:latin typeface="Times New Roman" pitchFamily="18" charset="0"/>
              </a:rPr>
              <a:t>қолданылады.Ламинария</a:t>
            </a:r>
            <a:r>
              <a:rPr lang="ru-RU" sz="2400" dirty="0">
                <a:latin typeface="Times New Roman" pitchFamily="18" charset="0"/>
              </a:rPr>
              <a:t> </a:t>
            </a:r>
            <a:r>
              <a:rPr lang="ru-RU" sz="2400" dirty="0" err="1">
                <a:latin typeface="Times New Roman" pitchFamily="18" charset="0"/>
              </a:rPr>
              <a:t>теңіз</a:t>
            </a:r>
            <a:r>
              <a:rPr lang="ru-RU" sz="2400" dirty="0">
                <a:latin typeface="Times New Roman" pitchFamily="18" charset="0"/>
              </a:rPr>
              <a:t> </a:t>
            </a:r>
            <a:r>
              <a:rPr lang="ru-RU" sz="2400" dirty="0" err="1">
                <a:latin typeface="Times New Roman" pitchFamily="18" charset="0"/>
              </a:rPr>
              <a:t>капустасы</a:t>
            </a:r>
            <a:r>
              <a:rPr lang="ru-RU" sz="2400" dirty="0">
                <a:latin typeface="Times New Roman" pitchFamily="18" charset="0"/>
              </a:rPr>
              <a:t> </a:t>
            </a:r>
            <a:r>
              <a:rPr lang="ru-RU" sz="2400" dirty="0" err="1">
                <a:latin typeface="Times New Roman" pitchFamily="18" charset="0"/>
              </a:rPr>
              <a:t>деген</a:t>
            </a:r>
            <a:r>
              <a:rPr lang="ru-RU" sz="2400" dirty="0">
                <a:latin typeface="Times New Roman" pitchFamily="18" charset="0"/>
              </a:rPr>
              <a:t/>
            </a:r>
            <a:br>
              <a:rPr lang="ru-RU" sz="2400" dirty="0">
                <a:latin typeface="Times New Roman" pitchFamily="18" charset="0"/>
              </a:rPr>
            </a:br>
            <a:r>
              <a:rPr lang="ru-RU" sz="2400" dirty="0" err="1">
                <a:latin typeface="Times New Roman" pitchFamily="18" charset="0"/>
              </a:rPr>
              <a:t>атпен</a:t>
            </a:r>
            <a:r>
              <a:rPr lang="ru-RU" sz="2400" dirty="0">
                <a:latin typeface="Times New Roman" pitchFamily="18" charset="0"/>
              </a:rPr>
              <a:t> </a:t>
            </a:r>
            <a:r>
              <a:rPr lang="ru-RU" sz="2400" dirty="0" err="1">
                <a:latin typeface="Times New Roman" pitchFamily="18" charset="0"/>
              </a:rPr>
              <a:t>тамаққа</a:t>
            </a:r>
            <a:r>
              <a:rPr lang="ru-RU" sz="2400" dirty="0">
                <a:latin typeface="Times New Roman" pitchFamily="18" charset="0"/>
              </a:rPr>
              <a:t> </a:t>
            </a:r>
            <a:r>
              <a:rPr lang="ru-RU" sz="2400" dirty="0" err="1">
                <a:latin typeface="Times New Roman" pitchFamily="18" charset="0"/>
              </a:rPr>
              <a:t>пайдаланылады.Ламинария</a:t>
            </a:r>
            <a:r>
              <a:rPr lang="ru-RU" sz="2400" dirty="0">
                <a:latin typeface="Times New Roman" pitchFamily="18" charset="0"/>
              </a:rPr>
              <a:t> </a:t>
            </a:r>
            <a:r>
              <a:rPr lang="ru-RU" sz="2400" dirty="0" err="1">
                <a:latin typeface="Times New Roman" pitchFamily="18" charset="0"/>
              </a:rPr>
              <a:t>балдырларынан</a:t>
            </a:r>
            <a:r>
              <a:rPr lang="ru-RU" sz="2400" dirty="0">
                <a:latin typeface="Times New Roman" pitchFamily="18" charset="0"/>
              </a:rPr>
              <a:t> альгин </a:t>
            </a:r>
            <a:r>
              <a:rPr lang="ru-RU" sz="2400" dirty="0" err="1">
                <a:latin typeface="Times New Roman" pitchFamily="18" charset="0"/>
              </a:rPr>
              <a:t>алады,оның</a:t>
            </a:r>
            <a:r>
              <a:rPr lang="ru-RU" sz="2400" dirty="0">
                <a:latin typeface="Times New Roman" pitchFamily="18" charset="0"/>
              </a:rPr>
              <a:t> </a:t>
            </a:r>
            <a:r>
              <a:rPr lang="ru-RU" sz="2400" dirty="0" err="1">
                <a:latin typeface="Times New Roman" pitchFamily="18" charset="0"/>
              </a:rPr>
              <a:t>желімдегіштік</a:t>
            </a:r>
            <a:r>
              <a:rPr lang="ru-RU" sz="2400" dirty="0">
                <a:latin typeface="Times New Roman" pitchFamily="18" charset="0"/>
              </a:rPr>
              <a:t> </a:t>
            </a:r>
            <a:r>
              <a:rPr lang="ru-RU" sz="2400" dirty="0" err="1">
                <a:latin typeface="Times New Roman" pitchFamily="18" charset="0"/>
              </a:rPr>
              <a:t>қасиеті</a:t>
            </a:r>
            <a:r>
              <a:rPr lang="ru-RU" sz="2400" dirty="0">
                <a:latin typeface="Times New Roman" pitchFamily="18" charset="0"/>
              </a:rPr>
              <a:t> </a:t>
            </a:r>
            <a:r>
              <a:rPr lang="ru-RU" sz="2400" dirty="0" err="1">
                <a:latin typeface="Times New Roman" pitchFamily="18" charset="0"/>
              </a:rPr>
              <a:t>болғандықтан</a:t>
            </a:r>
            <a:r>
              <a:rPr lang="ru-RU" sz="2400" dirty="0">
                <a:latin typeface="Times New Roman" pitchFamily="18" charset="0"/>
              </a:rPr>
              <a:t> </a:t>
            </a:r>
            <a:r>
              <a:rPr lang="ru-RU" sz="2400" dirty="0" err="1">
                <a:latin typeface="Times New Roman" pitchFamily="18" charset="0"/>
              </a:rPr>
              <a:t>қағаз,картон</a:t>
            </a:r>
            <a:r>
              <a:rPr lang="ru-RU" sz="2400" dirty="0">
                <a:latin typeface="Times New Roman" pitchFamily="18" charset="0"/>
              </a:rPr>
              <a:t> </a:t>
            </a:r>
            <a:r>
              <a:rPr lang="ru-RU" sz="2400" dirty="0" err="1">
                <a:latin typeface="Times New Roman" pitchFamily="18" charset="0"/>
              </a:rPr>
              <a:t>өндірісіне</a:t>
            </a:r>
            <a:r>
              <a:rPr lang="ru-RU" sz="2400" dirty="0">
                <a:latin typeface="Times New Roman" pitchFamily="18" charset="0"/>
              </a:rPr>
              <a:t> </a:t>
            </a:r>
            <a:r>
              <a:rPr lang="ru-RU" sz="2400" dirty="0" err="1">
                <a:latin typeface="Times New Roman" pitchFamily="18" charset="0"/>
              </a:rPr>
              <a:t>қолданылады</a:t>
            </a:r>
            <a:r>
              <a:rPr lang="ru-RU" sz="2400" dirty="0">
                <a:latin typeface="Times New Roman" pitchFamily="18" charset="0"/>
              </a:rPr>
              <a:t>. </a:t>
            </a:r>
          </a:p>
        </p:txBody>
      </p:sp>
      <p:pic>
        <p:nvPicPr>
          <p:cNvPr id="8194" name="Picture 2" descr="http://ittoot.ru/wp-content/uploads/2018/08/873c21e9251523e0e972a1ac0fe15a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666" y="3789040"/>
            <a:ext cx="3786871" cy="259228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http://www.eshape.ru/wp-content/uploads/2018/05/tarelka.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198" name="Picture 6" descr="https://mtdata.ru/u28/photo131B/20043194119-0/orig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589" y="3429000"/>
            <a:ext cx="3771652"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94088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554774"/>
            <a:ext cx="4572000" cy="5361468"/>
          </a:xfrm>
          <a:prstGeom prst="rect">
            <a:avLst/>
          </a:prstGeom>
        </p:spPr>
        <p:txBody>
          <a:bodyPr>
            <a:spAutoFit/>
          </a:bodyPr>
          <a:lstStyle/>
          <a:p>
            <a:pPr algn="just">
              <a:lnSpc>
                <a:spcPct val="80000"/>
              </a:lnSpc>
            </a:pPr>
            <a:r>
              <a:rPr lang="ru-RU" sz="2800" dirty="0">
                <a:solidFill>
                  <a:srgbClr val="FF3300"/>
                </a:solidFill>
                <a:latin typeface="Times New Roman" pitchFamily="18" charset="0"/>
              </a:rPr>
              <a:t>«</a:t>
            </a:r>
            <a:r>
              <a:rPr lang="ru-RU" sz="2800" dirty="0" err="1">
                <a:solidFill>
                  <a:srgbClr val="FF3300"/>
                </a:solidFill>
                <a:latin typeface="Times New Roman" pitchFamily="18" charset="0"/>
              </a:rPr>
              <a:t>Саргассум</a:t>
            </a:r>
            <a:r>
              <a:rPr lang="ru-RU" sz="2800" dirty="0">
                <a:solidFill>
                  <a:srgbClr val="FF3300"/>
                </a:solidFill>
                <a:latin typeface="Times New Roman" pitchFamily="18" charset="0"/>
              </a:rPr>
              <a:t>»</a:t>
            </a:r>
            <a:r>
              <a:rPr lang="ru-RU" sz="2000" dirty="0">
                <a:solidFill>
                  <a:srgbClr val="FF3300"/>
                </a:solidFill>
                <a:latin typeface="Times New Roman" pitchFamily="18" charset="0"/>
              </a:rPr>
              <a:t/>
            </a:r>
            <a:br>
              <a:rPr lang="ru-RU" sz="2000" dirty="0">
                <a:solidFill>
                  <a:srgbClr val="FF3300"/>
                </a:solidFill>
                <a:latin typeface="Times New Roman" pitchFamily="18" charset="0"/>
              </a:rPr>
            </a:br>
            <a:r>
              <a:rPr lang="ru-RU" sz="2000" dirty="0" smtClean="0">
                <a:solidFill>
                  <a:srgbClr val="FF3300"/>
                </a:solidFill>
                <a:latin typeface="Times New Roman" pitchFamily="18" charset="0"/>
              </a:rPr>
              <a:t>   </a:t>
            </a:r>
          </a:p>
          <a:p>
            <a:pPr algn="just">
              <a:lnSpc>
                <a:spcPct val="80000"/>
              </a:lnSpc>
            </a:pPr>
            <a:endParaRPr lang="ru-RU" sz="2000" dirty="0">
              <a:solidFill>
                <a:srgbClr val="FF3300"/>
              </a:solidFill>
              <a:latin typeface="Times New Roman" pitchFamily="18" charset="0"/>
            </a:endParaRPr>
          </a:p>
          <a:p>
            <a:pPr algn="just">
              <a:lnSpc>
                <a:spcPct val="80000"/>
              </a:lnSpc>
            </a:pPr>
            <a:r>
              <a:rPr lang="ru-RU" sz="2000" dirty="0" smtClean="0">
                <a:solidFill>
                  <a:srgbClr val="FF3300"/>
                </a:solidFill>
                <a:latin typeface="Times New Roman" pitchFamily="18" charset="0"/>
              </a:rPr>
              <a:t>     </a:t>
            </a:r>
            <a:r>
              <a:rPr lang="ru-RU" sz="2000" dirty="0" err="1" smtClean="0">
                <a:latin typeface="Times New Roman" pitchFamily="18" charset="0"/>
              </a:rPr>
              <a:t>Саргассум</a:t>
            </a:r>
            <a:r>
              <a:rPr lang="ru-RU" sz="2000" dirty="0" smtClean="0">
                <a:latin typeface="Times New Roman" pitchFamily="18" charset="0"/>
              </a:rPr>
              <a:t> </a:t>
            </a:r>
            <a:r>
              <a:rPr lang="ru-RU" sz="2000" dirty="0" err="1">
                <a:latin typeface="Times New Roman" pitchFamily="18" charset="0"/>
              </a:rPr>
              <a:t>балдырына</a:t>
            </a:r>
            <a:r>
              <a:rPr lang="ru-RU" sz="2000" dirty="0">
                <a:latin typeface="Times New Roman" pitchFamily="18" charset="0"/>
              </a:rPr>
              <a:t> </a:t>
            </a:r>
            <a:r>
              <a:rPr lang="ru-RU" sz="2000" dirty="0" err="1">
                <a:latin typeface="Times New Roman" pitchFamily="18" charset="0"/>
              </a:rPr>
              <a:t>зер</a:t>
            </a:r>
            <a:r>
              <a:rPr lang="ru-RU" sz="2000" dirty="0">
                <a:latin typeface="Times New Roman" pitchFamily="18" charset="0"/>
              </a:rPr>
              <a:t> сала </a:t>
            </a:r>
            <a:r>
              <a:rPr lang="ru-RU" sz="2000" dirty="0" err="1">
                <a:latin typeface="Times New Roman" pitchFamily="18" charset="0"/>
              </a:rPr>
              <a:t>қарасақ</a:t>
            </a:r>
            <a:r>
              <a:rPr lang="ru-RU" sz="2000" dirty="0">
                <a:latin typeface="Times New Roman" pitchFamily="18" charset="0"/>
              </a:rPr>
              <a:t>, </a:t>
            </a:r>
            <a:r>
              <a:rPr lang="ru-RU" sz="2000" dirty="0" err="1">
                <a:latin typeface="Times New Roman" pitchFamily="18" charset="0"/>
              </a:rPr>
              <a:t>жидекке</a:t>
            </a:r>
            <a:r>
              <a:rPr lang="ru-RU" sz="2000" dirty="0">
                <a:latin typeface="Times New Roman" pitchFamily="18" charset="0"/>
              </a:rPr>
              <a:t> </a:t>
            </a:r>
            <a:r>
              <a:rPr lang="ru-RU" sz="2000" dirty="0" err="1">
                <a:latin typeface="Times New Roman" pitchFamily="18" charset="0"/>
              </a:rPr>
              <a:t>ұқсас</a:t>
            </a:r>
            <a:r>
              <a:rPr lang="ru-RU" sz="2000" dirty="0">
                <a:latin typeface="Times New Roman" pitchFamily="18" charset="0"/>
              </a:rPr>
              <a:t> </a:t>
            </a:r>
            <a:r>
              <a:rPr lang="ru-RU" sz="2000" dirty="0" err="1">
                <a:latin typeface="Times New Roman" pitchFamily="18" charset="0"/>
              </a:rPr>
              <a:t>домалақ</a:t>
            </a:r>
            <a:r>
              <a:rPr lang="ru-RU" sz="2000" dirty="0">
                <a:latin typeface="Times New Roman" pitchFamily="18" charset="0"/>
              </a:rPr>
              <a:t> </a:t>
            </a:r>
            <a:r>
              <a:rPr lang="ru-RU" sz="2000" dirty="0" err="1">
                <a:latin typeface="Times New Roman" pitchFamily="18" charset="0"/>
              </a:rPr>
              <a:t>өсінділерді</a:t>
            </a:r>
            <a:r>
              <a:rPr lang="ru-RU" sz="2000" dirty="0">
                <a:latin typeface="Times New Roman" pitchFamily="18" charset="0"/>
              </a:rPr>
              <a:t> </a:t>
            </a:r>
            <a:r>
              <a:rPr lang="ru-RU" sz="2000" dirty="0" err="1">
                <a:latin typeface="Times New Roman" pitchFamily="18" charset="0"/>
              </a:rPr>
              <a:t>көресіңдер</a:t>
            </a:r>
            <a:r>
              <a:rPr lang="ru-RU" sz="2000" dirty="0">
                <a:latin typeface="Times New Roman" pitchFamily="18" charset="0"/>
              </a:rPr>
              <a:t>. </a:t>
            </a:r>
            <a:r>
              <a:rPr lang="ru-RU" sz="2000" dirty="0" err="1">
                <a:latin typeface="Times New Roman" pitchFamily="18" charset="0"/>
              </a:rPr>
              <a:t>Алайда</a:t>
            </a:r>
            <a:r>
              <a:rPr lang="ru-RU" sz="2000" dirty="0">
                <a:latin typeface="Times New Roman" pitchFamily="18" charset="0"/>
              </a:rPr>
              <a:t> </a:t>
            </a:r>
            <a:r>
              <a:rPr lang="ru-RU" sz="2000" dirty="0" err="1">
                <a:latin typeface="Times New Roman" pitchFamily="18" charset="0"/>
              </a:rPr>
              <a:t>ол</a:t>
            </a:r>
            <a:r>
              <a:rPr lang="ru-RU" sz="2000" dirty="0">
                <a:latin typeface="Times New Roman" pitchFamily="18" charset="0"/>
              </a:rPr>
              <a:t> </a:t>
            </a:r>
            <a:r>
              <a:rPr lang="ru-RU" sz="2000" dirty="0" err="1">
                <a:latin typeface="Times New Roman" pitchFamily="18" charset="0"/>
              </a:rPr>
              <a:t>жидек</a:t>
            </a:r>
            <a:r>
              <a:rPr lang="ru-RU" sz="2000" dirty="0">
                <a:latin typeface="Times New Roman" pitchFamily="18" charset="0"/>
              </a:rPr>
              <a:t> </a:t>
            </a:r>
            <a:r>
              <a:rPr lang="ru-RU" sz="2000" dirty="0" err="1">
                <a:latin typeface="Times New Roman" pitchFamily="18" charset="0"/>
              </a:rPr>
              <a:t>емес</a:t>
            </a:r>
            <a:r>
              <a:rPr lang="ru-RU" sz="2000" dirty="0">
                <a:latin typeface="Times New Roman" pitchFamily="18" charset="0"/>
              </a:rPr>
              <a:t>, </a:t>
            </a:r>
            <a:r>
              <a:rPr lang="ru-RU" sz="2000" dirty="0" err="1">
                <a:latin typeface="Times New Roman" pitchFamily="18" charset="0"/>
              </a:rPr>
              <a:t>іші</a:t>
            </a:r>
            <a:r>
              <a:rPr lang="ru-RU" sz="2000" dirty="0">
                <a:latin typeface="Times New Roman" pitchFamily="18" charset="0"/>
              </a:rPr>
              <a:t> </a:t>
            </a:r>
            <a:r>
              <a:rPr lang="ru-RU" sz="2000" dirty="0" err="1">
                <a:latin typeface="Times New Roman" pitchFamily="18" charset="0"/>
              </a:rPr>
              <a:t>ауаға</a:t>
            </a:r>
            <a:r>
              <a:rPr lang="ru-RU" sz="2000" dirty="0">
                <a:latin typeface="Times New Roman" pitchFamily="18" charset="0"/>
              </a:rPr>
              <a:t> толы </a:t>
            </a:r>
            <a:r>
              <a:rPr lang="ru-RU" sz="2000" dirty="0" err="1">
                <a:latin typeface="Times New Roman" pitchFamily="18" charset="0"/>
              </a:rPr>
              <a:t>көпіршіктер</a:t>
            </a:r>
            <a:r>
              <a:rPr lang="ru-RU" sz="2000" dirty="0">
                <a:latin typeface="Times New Roman" pitchFamily="18" charset="0"/>
              </a:rPr>
              <a:t>. </a:t>
            </a:r>
            <a:r>
              <a:rPr lang="ru-RU" sz="2000" dirty="0" err="1">
                <a:latin typeface="Times New Roman" pitchFamily="18" charset="0"/>
              </a:rPr>
              <a:t>Балдырлар</a:t>
            </a:r>
            <a:r>
              <a:rPr lang="ru-RU" sz="2000" dirty="0">
                <a:latin typeface="Times New Roman" pitchFamily="18" charset="0"/>
              </a:rPr>
              <a:t> </a:t>
            </a:r>
            <a:r>
              <a:rPr lang="ru-RU" sz="2000" dirty="0" err="1">
                <a:latin typeface="Times New Roman" pitchFamily="18" charset="0"/>
              </a:rPr>
              <a:t>солардың</a:t>
            </a:r>
            <a:r>
              <a:rPr lang="ru-RU" sz="2000" dirty="0">
                <a:latin typeface="Times New Roman" pitchFamily="18" charset="0"/>
              </a:rPr>
              <a:t> </a:t>
            </a:r>
            <a:r>
              <a:rPr lang="ru-RU" sz="2000" dirty="0" err="1">
                <a:latin typeface="Times New Roman" pitchFamily="18" charset="0"/>
              </a:rPr>
              <a:t>жәрдемімен</a:t>
            </a:r>
            <a:r>
              <a:rPr lang="ru-RU" sz="2000" dirty="0">
                <a:latin typeface="Times New Roman" pitchFamily="18" charset="0"/>
              </a:rPr>
              <a:t> суда </a:t>
            </a:r>
            <a:r>
              <a:rPr lang="ru-RU" sz="2000" dirty="0" err="1">
                <a:latin typeface="Times New Roman" pitchFamily="18" charset="0"/>
              </a:rPr>
              <a:t>жүзуін</a:t>
            </a:r>
            <a:r>
              <a:rPr lang="ru-RU" sz="2000" dirty="0">
                <a:latin typeface="Times New Roman" pitchFamily="18" charset="0"/>
              </a:rPr>
              <a:t/>
            </a:r>
            <a:br>
              <a:rPr lang="ru-RU" sz="2000" dirty="0">
                <a:latin typeface="Times New Roman" pitchFamily="18" charset="0"/>
              </a:rPr>
            </a:br>
            <a:r>
              <a:rPr lang="ru-RU" sz="2000" dirty="0" err="1">
                <a:latin typeface="Times New Roman" pitchFamily="18" charset="0"/>
              </a:rPr>
              <a:t>тездетеді</a:t>
            </a:r>
            <a:r>
              <a:rPr lang="ru-RU" sz="2000" dirty="0">
                <a:latin typeface="Times New Roman" pitchFamily="18" charset="0"/>
              </a:rPr>
              <a:t>, </a:t>
            </a:r>
            <a:r>
              <a:rPr lang="ru-RU" sz="2000" dirty="0" err="1">
                <a:latin typeface="Times New Roman" pitchFamily="18" charset="0"/>
              </a:rPr>
              <a:t>сөйтіп</a:t>
            </a:r>
            <a:r>
              <a:rPr lang="ru-RU" sz="2000" dirty="0">
                <a:latin typeface="Times New Roman" pitchFamily="18" charset="0"/>
              </a:rPr>
              <a:t> </a:t>
            </a:r>
            <a:r>
              <a:rPr lang="ru-RU" sz="2000" dirty="0" err="1">
                <a:latin typeface="Times New Roman" pitchFamily="18" charset="0"/>
              </a:rPr>
              <a:t>басқа</a:t>
            </a:r>
            <a:r>
              <a:rPr lang="ru-RU" sz="2000" dirty="0">
                <a:latin typeface="Times New Roman" pitchFamily="18" charset="0"/>
              </a:rPr>
              <a:t> </a:t>
            </a:r>
            <a:r>
              <a:rPr lang="ru-RU" sz="2000" dirty="0" err="1">
                <a:latin typeface="Times New Roman" pitchFamily="18" charset="0"/>
              </a:rPr>
              <a:t>жерлерге</a:t>
            </a:r>
            <a:r>
              <a:rPr lang="ru-RU" sz="2000" dirty="0">
                <a:latin typeface="Times New Roman" pitchFamily="18" charset="0"/>
              </a:rPr>
              <a:t> тез </a:t>
            </a:r>
            <a:r>
              <a:rPr lang="ru-RU" sz="2000" dirty="0" err="1">
                <a:latin typeface="Times New Roman" pitchFamily="18" charset="0"/>
              </a:rPr>
              <a:t>тарала</a:t>
            </a:r>
            <a:r>
              <a:rPr lang="ru-RU" sz="2000" dirty="0">
                <a:latin typeface="Times New Roman" pitchFamily="18" charset="0"/>
              </a:rPr>
              <a:t> </a:t>
            </a:r>
            <a:r>
              <a:rPr lang="ru-RU" sz="2000" dirty="0" err="1">
                <a:latin typeface="Times New Roman" pitchFamily="18" charset="0"/>
              </a:rPr>
              <a:t>алады</a:t>
            </a:r>
            <a:r>
              <a:rPr lang="ru-RU" sz="2000" dirty="0">
                <a:latin typeface="Times New Roman" pitchFamily="18" charset="0"/>
              </a:rPr>
              <a:t>. </a:t>
            </a:r>
            <a:r>
              <a:rPr lang="ru-RU" sz="2000" dirty="0" err="1">
                <a:latin typeface="Times New Roman" pitchFamily="18" charset="0"/>
              </a:rPr>
              <a:t>Саргассум</a:t>
            </a:r>
            <a:r>
              <a:rPr lang="ru-RU" sz="2000" dirty="0">
                <a:latin typeface="Times New Roman" pitchFamily="18" charset="0"/>
              </a:rPr>
              <a:t> </a:t>
            </a:r>
            <a:r>
              <a:rPr lang="ru-RU" sz="2000" dirty="0" err="1">
                <a:latin typeface="Times New Roman" pitchFamily="18" charset="0"/>
              </a:rPr>
              <a:t>тұқымдас</a:t>
            </a:r>
            <a:r>
              <a:rPr lang="ru-RU" sz="2000" dirty="0">
                <a:latin typeface="Times New Roman" pitchFamily="18" charset="0"/>
              </a:rPr>
              <a:t> </a:t>
            </a:r>
            <a:r>
              <a:rPr lang="ru-RU" sz="2000" dirty="0" err="1">
                <a:latin typeface="Times New Roman" pitchFamily="18" charset="0"/>
              </a:rPr>
              <a:t>турбипария</a:t>
            </a:r>
            <a:r>
              <a:rPr lang="ru-RU" sz="2000" dirty="0">
                <a:latin typeface="Times New Roman" pitchFamily="18" charset="0"/>
              </a:rPr>
              <a:t> </a:t>
            </a:r>
            <a:r>
              <a:rPr lang="ru-RU" sz="2000" dirty="0" err="1">
                <a:latin typeface="Times New Roman" pitchFamily="18" charset="0"/>
              </a:rPr>
              <a:t>балдырларында</a:t>
            </a:r>
            <a:r>
              <a:rPr lang="ru-RU" sz="2000" dirty="0">
                <a:latin typeface="Times New Roman" pitchFamily="18" charset="0"/>
              </a:rPr>
              <a:t> </a:t>
            </a:r>
            <a:r>
              <a:rPr lang="ru-RU" sz="2000" dirty="0" err="1">
                <a:latin typeface="Times New Roman" pitchFamily="18" charset="0"/>
              </a:rPr>
              <a:t>бұл</a:t>
            </a:r>
            <a:r>
              <a:rPr lang="ru-RU" sz="2000" dirty="0">
                <a:latin typeface="Times New Roman" pitchFamily="18" charset="0"/>
              </a:rPr>
              <a:t> </a:t>
            </a:r>
            <a:r>
              <a:rPr lang="ru-RU" sz="2000" dirty="0" err="1">
                <a:latin typeface="Times New Roman" pitchFamily="18" charset="0"/>
              </a:rPr>
              <a:t>ауалы</a:t>
            </a:r>
            <a:r>
              <a:rPr lang="ru-RU" sz="2000" dirty="0">
                <a:latin typeface="Times New Roman" pitchFamily="18" charset="0"/>
              </a:rPr>
              <a:t> </a:t>
            </a:r>
            <a:r>
              <a:rPr lang="ru-RU" sz="2000" dirty="0" err="1">
                <a:latin typeface="Times New Roman" pitchFamily="18" charset="0"/>
              </a:rPr>
              <a:t>көпіршік</a:t>
            </a:r>
            <a:r>
              <a:rPr lang="ru-RU" sz="2000" dirty="0">
                <a:latin typeface="Times New Roman" pitchFamily="18" charset="0"/>
              </a:rPr>
              <a:t> </a:t>
            </a:r>
            <a:r>
              <a:rPr lang="ru-RU" sz="2000" dirty="0" err="1">
                <a:latin typeface="Times New Roman" pitchFamily="18" charset="0"/>
              </a:rPr>
              <a:t>жұзім</a:t>
            </a:r>
            <a:r>
              <a:rPr lang="ru-RU" sz="2000" dirty="0">
                <a:latin typeface="Times New Roman" pitchFamily="18" charset="0"/>
              </a:rPr>
              <a:t> </a:t>
            </a:r>
            <a:r>
              <a:rPr lang="ru-RU" sz="2000" dirty="0" err="1">
                <a:latin typeface="Times New Roman" pitchFamily="18" charset="0"/>
              </a:rPr>
              <a:t>салқымына</a:t>
            </a:r>
            <a:r>
              <a:rPr lang="ru-RU" sz="2000" dirty="0">
                <a:latin typeface="Times New Roman" pitchFamily="18" charset="0"/>
              </a:rPr>
              <a:t> </a:t>
            </a:r>
            <a:r>
              <a:rPr lang="ru-RU" sz="2000" dirty="0" err="1">
                <a:latin typeface="Times New Roman" pitchFamily="18" charset="0"/>
              </a:rPr>
              <a:t>ұқсас</a:t>
            </a:r>
            <a:r>
              <a:rPr lang="ru-RU" sz="2000" dirty="0">
                <a:latin typeface="Times New Roman" pitchFamily="18" charset="0"/>
              </a:rPr>
              <a:t> </a:t>
            </a:r>
            <a:r>
              <a:rPr lang="ru-RU" sz="2000" dirty="0" err="1">
                <a:latin typeface="Times New Roman" pitchFamily="18" charset="0"/>
              </a:rPr>
              <a:t>болады</a:t>
            </a:r>
            <a:r>
              <a:rPr lang="ru-RU" sz="2000" dirty="0">
                <a:latin typeface="Times New Roman" pitchFamily="18" charset="0"/>
              </a:rPr>
              <a:t>. </a:t>
            </a:r>
            <a:r>
              <a:rPr lang="ru-RU" sz="2000" dirty="0" err="1">
                <a:latin typeface="Times New Roman" pitchFamily="18" charset="0"/>
              </a:rPr>
              <a:t>Сондықтан</a:t>
            </a:r>
            <a:r>
              <a:rPr lang="ru-RU" sz="2000" dirty="0">
                <a:latin typeface="Times New Roman" pitchFamily="18" charset="0"/>
              </a:rPr>
              <a:t> оны </a:t>
            </a:r>
            <a:r>
              <a:rPr lang="ru-RU" sz="2000" dirty="0" err="1">
                <a:latin typeface="Times New Roman" pitchFamily="18" charset="0"/>
              </a:rPr>
              <a:t>жергілікті</a:t>
            </a:r>
            <a:r>
              <a:rPr lang="ru-RU" sz="2000" dirty="0">
                <a:latin typeface="Times New Roman" pitchFamily="18" charset="0"/>
              </a:rPr>
              <a:t> </a:t>
            </a:r>
            <a:r>
              <a:rPr lang="ru-RU" sz="2000" dirty="0" err="1">
                <a:latin typeface="Times New Roman" pitchFamily="18" charset="0"/>
              </a:rPr>
              <a:t>түрғындар</a:t>
            </a:r>
            <a:r>
              <a:rPr lang="ru-RU" sz="2000" dirty="0">
                <a:latin typeface="Times New Roman" pitchFamily="18" charset="0"/>
              </a:rPr>
              <a:t> «</a:t>
            </a:r>
            <a:r>
              <a:rPr lang="ru-RU" sz="2000" dirty="0" err="1">
                <a:latin typeface="Times New Roman" pitchFamily="18" charset="0"/>
              </a:rPr>
              <a:t>теңіз</a:t>
            </a:r>
            <a:r>
              <a:rPr lang="ru-RU" sz="2000" dirty="0">
                <a:latin typeface="Times New Roman" pitchFamily="18" charset="0"/>
              </a:rPr>
              <a:t> </a:t>
            </a:r>
            <a:r>
              <a:rPr lang="ru-RU" sz="2000" dirty="0" err="1">
                <a:latin typeface="Times New Roman" pitchFamily="18" charset="0"/>
              </a:rPr>
              <a:t>жүзімі</a:t>
            </a:r>
            <a:r>
              <a:rPr lang="ru-RU" sz="2000" dirty="0">
                <a:latin typeface="Times New Roman" pitchFamily="18" charset="0"/>
              </a:rPr>
              <a:t>» </a:t>
            </a:r>
            <a:r>
              <a:rPr lang="ru-RU" sz="2000" dirty="0" err="1">
                <a:latin typeface="Times New Roman" pitchFamily="18" charset="0"/>
              </a:rPr>
              <a:t>деп</a:t>
            </a:r>
            <a:r>
              <a:rPr lang="ru-RU" sz="2000" dirty="0">
                <a:latin typeface="Times New Roman" pitchFamily="18" charset="0"/>
              </a:rPr>
              <a:t> </a:t>
            </a:r>
            <a:r>
              <a:rPr lang="ru-RU" sz="2000" dirty="0" err="1">
                <a:latin typeface="Times New Roman" pitchFamily="18" charset="0"/>
              </a:rPr>
              <a:t>атайды.Саргассум</a:t>
            </a:r>
            <a:r>
              <a:rPr lang="ru-RU" sz="2000" dirty="0">
                <a:latin typeface="Times New Roman" pitchFamily="18" charset="0"/>
              </a:rPr>
              <a:t> </a:t>
            </a:r>
            <a:r>
              <a:rPr lang="ru-RU" sz="2000" dirty="0" err="1">
                <a:latin typeface="Times New Roman" pitchFamily="18" charset="0"/>
              </a:rPr>
              <a:t>тармақтанған</a:t>
            </a:r>
            <a:r>
              <a:rPr lang="ru-RU" sz="2000" dirty="0">
                <a:latin typeface="Times New Roman" pitchFamily="18" charset="0"/>
              </a:rPr>
              <a:t> </a:t>
            </a:r>
            <a:r>
              <a:rPr lang="ru-RU" sz="2000" dirty="0" err="1">
                <a:latin typeface="Times New Roman" pitchFamily="18" charset="0"/>
              </a:rPr>
              <a:t>бұта</a:t>
            </a:r>
            <a:r>
              <a:rPr lang="ru-RU" sz="2000" dirty="0">
                <a:latin typeface="Times New Roman" pitchFamily="18" charset="0"/>
              </a:rPr>
              <a:t/>
            </a:r>
            <a:br>
              <a:rPr lang="ru-RU" sz="2000" dirty="0">
                <a:latin typeface="Times New Roman" pitchFamily="18" charset="0"/>
              </a:rPr>
            </a:br>
            <a:r>
              <a:rPr lang="ru-RU" sz="2000" dirty="0" err="1">
                <a:latin typeface="Times New Roman" pitchFamily="18" charset="0"/>
              </a:rPr>
              <a:t>сияқты,биіктігі</a:t>
            </a:r>
            <a:r>
              <a:rPr lang="ru-RU" sz="2000" dirty="0">
                <a:latin typeface="Times New Roman" pitchFamily="18" charset="0"/>
              </a:rPr>
              <a:t> 1 </a:t>
            </a:r>
            <a:r>
              <a:rPr lang="ru-RU" sz="2000" dirty="0" err="1">
                <a:latin typeface="Times New Roman" pitchFamily="18" charset="0"/>
              </a:rPr>
              <a:t>метрге</a:t>
            </a:r>
            <a:r>
              <a:rPr lang="ru-RU" sz="2000" dirty="0">
                <a:latin typeface="Times New Roman" pitchFamily="18" charset="0"/>
              </a:rPr>
              <a:t> </a:t>
            </a:r>
            <a:r>
              <a:rPr lang="ru-RU" sz="2000" dirty="0" err="1">
                <a:latin typeface="Times New Roman" pitchFamily="18" charset="0"/>
              </a:rPr>
              <a:t>жететін</a:t>
            </a:r>
            <a:r>
              <a:rPr lang="ru-RU" sz="2000" dirty="0">
                <a:latin typeface="Times New Roman" pitchFamily="18" charset="0"/>
              </a:rPr>
              <a:t> </a:t>
            </a:r>
            <a:r>
              <a:rPr lang="ru-RU" sz="2000" dirty="0" err="1">
                <a:latin typeface="Times New Roman" pitchFamily="18" charset="0"/>
              </a:rPr>
              <a:t>балдыр.Мал</a:t>
            </a:r>
            <a:r>
              <a:rPr lang="ru-RU" sz="2000" dirty="0">
                <a:latin typeface="Times New Roman" pitchFamily="18" charset="0"/>
              </a:rPr>
              <a:t> </a:t>
            </a:r>
            <a:r>
              <a:rPr lang="ru-RU" sz="2000" dirty="0" err="1">
                <a:latin typeface="Times New Roman" pitchFamily="18" charset="0"/>
              </a:rPr>
              <a:t>азығы</a:t>
            </a:r>
            <a:r>
              <a:rPr lang="ru-RU" sz="2000" dirty="0">
                <a:latin typeface="Times New Roman" pitchFamily="18" charset="0"/>
              </a:rPr>
              <a:t> </a:t>
            </a:r>
            <a:r>
              <a:rPr lang="ru-RU" sz="2000" dirty="0" err="1">
                <a:latin typeface="Times New Roman" pitchFamily="18" charset="0"/>
              </a:rPr>
              <a:t>ретінде</a:t>
            </a:r>
            <a:r>
              <a:rPr lang="ru-RU" sz="2000" dirty="0">
                <a:latin typeface="Times New Roman" pitchFamily="18" charset="0"/>
              </a:rPr>
              <a:t> </a:t>
            </a:r>
            <a:r>
              <a:rPr lang="ru-RU" sz="2000" dirty="0" err="1">
                <a:latin typeface="Times New Roman" pitchFamily="18" charset="0"/>
              </a:rPr>
              <a:t>және</a:t>
            </a:r>
            <a:r>
              <a:rPr lang="ru-RU" sz="2000" dirty="0">
                <a:latin typeface="Times New Roman" pitchFamily="18" charset="0"/>
              </a:rPr>
              <a:t> калий </a:t>
            </a:r>
            <a:r>
              <a:rPr lang="ru-RU" sz="2000" dirty="0" err="1">
                <a:latin typeface="Times New Roman" pitchFamily="18" charset="0"/>
              </a:rPr>
              <a:t>тұзына</a:t>
            </a:r>
            <a:r>
              <a:rPr lang="ru-RU" sz="2000" dirty="0">
                <a:latin typeface="Times New Roman" pitchFamily="18" charset="0"/>
              </a:rPr>
              <a:t> бай </a:t>
            </a:r>
            <a:r>
              <a:rPr lang="ru-RU" sz="2000" dirty="0" err="1">
                <a:latin typeface="Times New Roman" pitchFamily="18" charset="0"/>
              </a:rPr>
              <a:t>болғандықтан</a:t>
            </a:r>
            <a:r>
              <a:rPr lang="ru-RU" sz="2000" dirty="0">
                <a:latin typeface="Times New Roman" pitchFamily="18" charset="0"/>
              </a:rPr>
              <a:t> </a:t>
            </a:r>
            <a:r>
              <a:rPr lang="ru-RU" sz="2000" dirty="0" err="1">
                <a:latin typeface="Times New Roman" pitchFamily="18" charset="0"/>
              </a:rPr>
              <a:t>тыңайтқыш</a:t>
            </a:r>
            <a:r>
              <a:rPr lang="ru-RU" sz="2000" dirty="0">
                <a:latin typeface="Times New Roman" pitchFamily="18" charset="0"/>
              </a:rPr>
              <a:t> </a:t>
            </a:r>
            <a:r>
              <a:rPr lang="ru-RU" sz="2000" dirty="0" err="1">
                <a:latin typeface="Times New Roman" pitchFamily="18" charset="0"/>
              </a:rPr>
              <a:t>ретінде</a:t>
            </a:r>
            <a:r>
              <a:rPr lang="ru-RU" sz="2000" dirty="0">
                <a:latin typeface="Times New Roman" pitchFamily="18" charset="0"/>
              </a:rPr>
              <a:t> </a:t>
            </a:r>
            <a:r>
              <a:rPr lang="ru-RU" sz="2000" dirty="0" err="1">
                <a:latin typeface="Times New Roman" pitchFamily="18" charset="0"/>
              </a:rPr>
              <a:t>кеңінен</a:t>
            </a:r>
            <a:r>
              <a:rPr lang="ru-RU" sz="2000" dirty="0">
                <a:latin typeface="Times New Roman" pitchFamily="18" charset="0"/>
              </a:rPr>
              <a:t/>
            </a:r>
            <a:br>
              <a:rPr lang="ru-RU" sz="2000" dirty="0">
                <a:latin typeface="Times New Roman" pitchFamily="18" charset="0"/>
              </a:rPr>
            </a:br>
            <a:r>
              <a:rPr lang="ru-RU" sz="2000" dirty="0" err="1">
                <a:latin typeface="Times New Roman" pitchFamily="18" charset="0"/>
              </a:rPr>
              <a:t>қолданылады</a:t>
            </a:r>
            <a:r>
              <a:rPr lang="ru-RU" sz="2000" dirty="0">
                <a:latin typeface="Times New Roman" pitchFamily="18" charset="0"/>
              </a:rPr>
              <a:t>. </a:t>
            </a:r>
          </a:p>
        </p:txBody>
      </p:sp>
      <p:pic>
        <p:nvPicPr>
          <p:cNvPr id="6146" name="Picture 2" descr="https://botanycompanion.files.wordpress.com/2014/11/sargassum-f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3396" y="4114665"/>
            <a:ext cx="2643117" cy="2592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https://im0-tub-kz.yandex.net/i?id=512a9bb4b1d041e5ba63061996538e13-l&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802297"/>
            <a:ext cx="3816424" cy="33123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9821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700808"/>
            <a:ext cx="8568952" cy="3693319"/>
          </a:xfrm>
          <a:prstGeom prst="rect">
            <a:avLst/>
          </a:prstGeom>
        </p:spPr>
        <p:txBody>
          <a:bodyPr wrap="square">
            <a:spAutoFit/>
          </a:bodyPr>
          <a:lstStyle/>
          <a:p>
            <a:pPr marL="342900" indent="-342900">
              <a:lnSpc>
                <a:spcPct val="90000"/>
              </a:lnSpc>
              <a:buFont typeface="Wingdings" pitchFamily="2" charset="2"/>
              <a:buChar char="Ø"/>
            </a:pPr>
            <a:r>
              <a:rPr lang="ru-RU" sz="2000" dirty="0">
                <a:latin typeface="Times New Roman" pitchFamily="18" charset="0"/>
              </a:rPr>
              <a:t> </a:t>
            </a:r>
            <a:r>
              <a:rPr lang="ru-RU" sz="2000" dirty="0" smtClean="0">
                <a:latin typeface="Times New Roman" pitchFamily="18" charset="0"/>
              </a:rPr>
              <a:t>  </a:t>
            </a:r>
            <a:r>
              <a:rPr lang="ru-RU" sz="2000" dirty="0" err="1" smtClean="0">
                <a:latin typeface="Times New Roman" pitchFamily="18" charset="0"/>
              </a:rPr>
              <a:t>Теңіз</a:t>
            </a:r>
            <a:r>
              <a:rPr lang="ru-RU" sz="2000" dirty="0" smtClean="0">
                <a:latin typeface="Times New Roman" pitchFamily="18" charset="0"/>
              </a:rPr>
              <a:t> </a:t>
            </a:r>
            <a:r>
              <a:rPr lang="ru-RU" sz="2000" dirty="0" err="1">
                <a:latin typeface="Times New Roman" pitchFamily="18" charset="0"/>
              </a:rPr>
              <a:t>жағалауында</a:t>
            </a:r>
            <a:r>
              <a:rPr lang="ru-RU" sz="2000" dirty="0">
                <a:latin typeface="Times New Roman" pitchFamily="18" charset="0"/>
              </a:rPr>
              <a:t> </a:t>
            </a:r>
            <a:r>
              <a:rPr lang="ru-RU" sz="2000" dirty="0" err="1">
                <a:latin typeface="Times New Roman" pitchFamily="18" charset="0"/>
              </a:rPr>
              <a:t>құралатын</a:t>
            </a:r>
            <a:r>
              <a:rPr lang="ru-RU" sz="2000" dirty="0">
                <a:latin typeface="Times New Roman" pitchFamily="18" charset="0"/>
              </a:rPr>
              <a:t> </a:t>
            </a:r>
            <a:r>
              <a:rPr lang="ru-RU" sz="2000" dirty="0" err="1">
                <a:latin typeface="Times New Roman" pitchFamily="18" charset="0"/>
              </a:rPr>
              <a:t>органикалық</a:t>
            </a:r>
            <a:r>
              <a:rPr lang="ru-RU" sz="2000" dirty="0">
                <a:latin typeface="Times New Roman" pitchFamily="18" charset="0"/>
              </a:rPr>
              <a:t> </a:t>
            </a:r>
            <a:r>
              <a:rPr lang="ru-RU" sz="2000" dirty="0" err="1" smtClean="0">
                <a:latin typeface="Times New Roman" pitchFamily="18" charset="0"/>
              </a:rPr>
              <a:t>заттардың</a:t>
            </a:r>
            <a:r>
              <a:rPr lang="ru-RU" sz="2000" dirty="0" smtClean="0">
                <a:latin typeface="Times New Roman" pitchFamily="18" charset="0"/>
              </a:rPr>
              <a:t>    </a:t>
            </a:r>
            <a:r>
              <a:rPr lang="ru-RU" sz="2000" dirty="0" err="1" smtClean="0">
                <a:latin typeface="Times New Roman" pitchFamily="18" charset="0"/>
              </a:rPr>
              <a:t>қоры</a:t>
            </a:r>
            <a:r>
              <a:rPr lang="ru-RU" sz="2000" dirty="0" smtClean="0">
                <a:latin typeface="Times New Roman" pitchFamily="18" charset="0"/>
              </a:rPr>
              <a:t> </a:t>
            </a:r>
            <a:r>
              <a:rPr lang="ru-RU" sz="2000" dirty="0" err="1">
                <a:latin typeface="Times New Roman" pitchFamily="18" charset="0"/>
              </a:rPr>
              <a:t>болып</a:t>
            </a:r>
            <a:r>
              <a:rPr lang="ru-RU" sz="2000" dirty="0">
                <a:latin typeface="Times New Roman" pitchFamily="18" charset="0"/>
              </a:rPr>
              <a:t> </a:t>
            </a:r>
            <a:r>
              <a:rPr lang="ru-RU" sz="2000" dirty="0" err="1">
                <a:latin typeface="Times New Roman" pitchFamily="18" charset="0"/>
              </a:rPr>
              <a:t>есептеледі</a:t>
            </a:r>
            <a:r>
              <a:rPr lang="ru-RU" sz="2000" dirty="0" smtClean="0">
                <a:latin typeface="Times New Roman" pitchFamily="18" charset="0"/>
              </a:rPr>
              <a:t>.</a:t>
            </a:r>
          </a:p>
          <a:p>
            <a:pPr marL="342900" indent="-342900">
              <a:lnSpc>
                <a:spcPct val="90000"/>
              </a:lnSpc>
              <a:buFont typeface="Wingdings" pitchFamily="2" charset="2"/>
              <a:buChar char="Ø"/>
            </a:pPr>
            <a:r>
              <a:rPr lang="ru-RU" sz="2000" dirty="0" smtClean="0">
                <a:latin typeface="Times New Roman" pitchFamily="18" charset="0"/>
              </a:rPr>
              <a:t>    </a:t>
            </a:r>
            <a:r>
              <a:rPr lang="ru-RU" sz="2000" dirty="0" err="1" smtClean="0">
                <a:latin typeface="Times New Roman" pitchFamily="18" charset="0"/>
              </a:rPr>
              <a:t>Шаруашылыққа</a:t>
            </a:r>
            <a:r>
              <a:rPr lang="ru-RU" sz="2000" dirty="0" smtClean="0">
                <a:latin typeface="Times New Roman" pitchFamily="18" charset="0"/>
              </a:rPr>
              <a:t> </a:t>
            </a:r>
            <a:r>
              <a:rPr lang="ru-RU" sz="2000" dirty="0">
                <a:latin typeface="Times New Roman" pitchFamily="18" charset="0"/>
              </a:rPr>
              <a:t>аса </a:t>
            </a:r>
            <a:r>
              <a:rPr lang="ru-RU" sz="2000" dirty="0" err="1">
                <a:latin typeface="Times New Roman" pitchFamily="18" charset="0"/>
              </a:rPr>
              <a:t>қажетті</a:t>
            </a:r>
            <a:r>
              <a:rPr lang="ru-RU" sz="2000" dirty="0">
                <a:latin typeface="Times New Roman" pitchFamily="18" charset="0"/>
              </a:rPr>
              <a:t> </a:t>
            </a:r>
            <a:r>
              <a:rPr lang="ru-RU" sz="2000" dirty="0" err="1" smtClean="0">
                <a:latin typeface="Times New Roman" pitchFamily="18" charset="0"/>
              </a:rPr>
              <a:t>әр</a:t>
            </a:r>
            <a:r>
              <a:rPr lang="ru-RU" sz="2000" dirty="0" smtClean="0">
                <a:latin typeface="Times New Roman" pitchFamily="18" charset="0"/>
              </a:rPr>
              <a:t> </a:t>
            </a:r>
            <a:r>
              <a:rPr lang="ru-RU" sz="2000" dirty="0" err="1" smtClean="0">
                <a:latin typeface="Times New Roman" pitchFamily="18" charset="0"/>
              </a:rPr>
              <a:t>түрлі</a:t>
            </a:r>
            <a:r>
              <a:rPr lang="ru-RU" sz="2000" dirty="0" smtClean="0">
                <a:latin typeface="Times New Roman" pitchFamily="18" charset="0"/>
              </a:rPr>
              <a:t> </a:t>
            </a:r>
            <a:r>
              <a:rPr lang="ru-RU" sz="2000" dirty="0" err="1">
                <a:latin typeface="Times New Roman" pitchFamily="18" charset="0"/>
              </a:rPr>
              <a:t>заттар</a:t>
            </a:r>
            <a:r>
              <a:rPr lang="ru-RU" sz="2000" dirty="0">
                <a:latin typeface="Times New Roman" pitchFamily="18" charset="0"/>
              </a:rPr>
              <a:t>-альгин </a:t>
            </a:r>
            <a:r>
              <a:rPr lang="ru-RU" sz="2000" dirty="0" err="1">
                <a:latin typeface="Times New Roman" pitchFamily="18" charset="0"/>
              </a:rPr>
              <a:t>қышқылдарының</a:t>
            </a:r>
            <a:r>
              <a:rPr lang="ru-RU" sz="2000" dirty="0">
                <a:latin typeface="Times New Roman" pitchFamily="18" charset="0"/>
              </a:rPr>
              <a:t> </a:t>
            </a:r>
            <a:r>
              <a:rPr lang="ru-RU" sz="2000" dirty="0" err="1" smtClean="0">
                <a:latin typeface="Times New Roman" pitchFamily="18" charset="0"/>
              </a:rPr>
              <a:t>тұздарын</a:t>
            </a:r>
            <a:r>
              <a:rPr lang="ru-RU" sz="2000" dirty="0" smtClean="0">
                <a:latin typeface="Times New Roman" pitchFamily="18" charset="0"/>
              </a:rPr>
              <a:t>  </a:t>
            </a:r>
            <a:r>
              <a:rPr lang="ru-RU" sz="2000" dirty="0" err="1" smtClean="0">
                <a:latin typeface="Times New Roman" pitchFamily="18" charset="0"/>
              </a:rPr>
              <a:t>алады</a:t>
            </a:r>
            <a:r>
              <a:rPr lang="ru-RU" sz="2000" dirty="0" smtClean="0">
                <a:latin typeface="Times New Roman" pitchFamily="18" charset="0"/>
              </a:rPr>
              <a:t>.</a:t>
            </a:r>
          </a:p>
          <a:p>
            <a:pPr marL="342900" indent="-342900">
              <a:lnSpc>
                <a:spcPct val="90000"/>
              </a:lnSpc>
              <a:buFont typeface="Wingdings" pitchFamily="2" charset="2"/>
              <a:buChar char="Ø"/>
            </a:pPr>
            <a:r>
              <a:rPr lang="ru-RU" sz="2000" dirty="0" smtClean="0">
                <a:latin typeface="Times New Roman" pitchFamily="18" charset="0"/>
              </a:rPr>
              <a:t>    Парфюмерия </a:t>
            </a:r>
            <a:r>
              <a:rPr lang="ru-RU" sz="2000" dirty="0">
                <a:latin typeface="Times New Roman" pitchFamily="18" charset="0"/>
              </a:rPr>
              <a:t>мен фармацевтика </a:t>
            </a:r>
            <a:r>
              <a:rPr lang="ru-RU" sz="2000" dirty="0" err="1" smtClean="0">
                <a:latin typeface="Times New Roman" pitchFamily="18" charset="0"/>
              </a:rPr>
              <a:t>өндірісінде</a:t>
            </a:r>
            <a:r>
              <a:rPr lang="ru-RU" sz="2000" dirty="0" smtClean="0">
                <a:latin typeface="Times New Roman" pitchFamily="18" charset="0"/>
              </a:rPr>
              <a:t>  </a:t>
            </a:r>
            <a:r>
              <a:rPr lang="ru-RU" sz="2000" dirty="0" err="1" smtClean="0">
                <a:latin typeface="Times New Roman" pitchFamily="18" charset="0"/>
              </a:rPr>
              <a:t>қолданылады</a:t>
            </a:r>
            <a:r>
              <a:rPr lang="ru-RU" sz="2000" dirty="0" smtClean="0">
                <a:latin typeface="Times New Roman" pitchFamily="18" charset="0"/>
              </a:rPr>
              <a:t>.</a:t>
            </a:r>
          </a:p>
          <a:p>
            <a:pPr marL="342900" indent="-342900">
              <a:lnSpc>
                <a:spcPct val="90000"/>
              </a:lnSpc>
              <a:buFont typeface="Wingdings" pitchFamily="2" charset="2"/>
              <a:buChar char="Ø"/>
            </a:pPr>
            <a:r>
              <a:rPr lang="ru-RU" sz="2000" dirty="0" smtClean="0">
                <a:latin typeface="Times New Roman" pitchFamily="18" charset="0"/>
              </a:rPr>
              <a:t>    </a:t>
            </a:r>
            <a:r>
              <a:rPr lang="ru-RU" sz="2000" dirty="0" err="1" smtClean="0">
                <a:latin typeface="Times New Roman" pitchFamily="18" charset="0"/>
              </a:rPr>
              <a:t>Жасанды</a:t>
            </a:r>
            <a:r>
              <a:rPr lang="ru-RU" sz="2000" dirty="0" smtClean="0">
                <a:latin typeface="Times New Roman" pitchFamily="18" charset="0"/>
              </a:rPr>
              <a:t> </a:t>
            </a:r>
            <a:r>
              <a:rPr lang="ru-RU" sz="2000" dirty="0" err="1">
                <a:latin typeface="Times New Roman" pitchFamily="18" charset="0"/>
              </a:rPr>
              <a:t>смола,қағаз,жарылғыш</a:t>
            </a:r>
            <a:r>
              <a:rPr lang="ru-RU" sz="2000" dirty="0">
                <a:latin typeface="Times New Roman" pitchFamily="18" charset="0"/>
              </a:rPr>
              <a:t> </a:t>
            </a:r>
            <a:r>
              <a:rPr lang="ru-RU" sz="2000" dirty="0" err="1" smtClean="0">
                <a:latin typeface="Times New Roman" pitchFamily="18" charset="0"/>
              </a:rPr>
              <a:t>т.б</a:t>
            </a:r>
            <a:r>
              <a:rPr lang="ru-RU" sz="2000" dirty="0" smtClean="0">
                <a:latin typeface="Times New Roman" pitchFamily="18" charset="0"/>
              </a:rPr>
              <a:t>. </a:t>
            </a:r>
            <a:r>
              <a:rPr lang="ru-RU" sz="2000" dirty="0" err="1" smtClean="0">
                <a:latin typeface="Times New Roman" pitchFamily="18" charset="0"/>
              </a:rPr>
              <a:t>заттарға,оларға</a:t>
            </a:r>
            <a:r>
              <a:rPr lang="ru-RU" sz="2000" dirty="0" smtClean="0">
                <a:latin typeface="Times New Roman" pitchFamily="18" charset="0"/>
              </a:rPr>
              <a:t> </a:t>
            </a:r>
            <a:r>
              <a:rPr lang="ru-RU" sz="2000" dirty="0" err="1" smtClean="0">
                <a:latin typeface="Times New Roman" pitchFamily="18" charset="0"/>
              </a:rPr>
              <a:t>қосуға</a:t>
            </a:r>
            <a:r>
              <a:rPr lang="ru-RU" sz="2000" dirty="0" smtClean="0">
                <a:latin typeface="Times New Roman" pitchFamily="18" charset="0"/>
              </a:rPr>
              <a:t> </a:t>
            </a:r>
            <a:r>
              <a:rPr lang="ru-RU" sz="2000" dirty="0" err="1" smtClean="0">
                <a:latin typeface="Times New Roman" pitchFamily="18" charset="0"/>
              </a:rPr>
              <a:t>пайдаланылады</a:t>
            </a:r>
            <a:r>
              <a:rPr lang="ru-RU" sz="2000" dirty="0" smtClean="0">
                <a:latin typeface="Times New Roman" pitchFamily="18" charset="0"/>
              </a:rPr>
              <a:t>.</a:t>
            </a:r>
          </a:p>
          <a:p>
            <a:pPr marL="342900" indent="-342900">
              <a:lnSpc>
                <a:spcPct val="90000"/>
              </a:lnSpc>
              <a:buFont typeface="Wingdings" pitchFamily="2" charset="2"/>
              <a:buChar char="Ø"/>
            </a:pPr>
            <a:r>
              <a:rPr lang="ru-RU" sz="2000" dirty="0" smtClean="0">
                <a:latin typeface="Times New Roman" pitchFamily="18" charset="0"/>
              </a:rPr>
              <a:t>    </a:t>
            </a:r>
            <a:r>
              <a:rPr lang="ru-RU" sz="2000" dirty="0" err="1" smtClean="0">
                <a:latin typeface="Times New Roman" pitchFamily="18" charset="0"/>
              </a:rPr>
              <a:t>Өте</a:t>
            </a:r>
            <a:r>
              <a:rPr lang="ru-RU" sz="2000" dirty="0" smtClean="0">
                <a:latin typeface="Times New Roman" pitchFamily="18" charset="0"/>
              </a:rPr>
              <a:t> </a:t>
            </a:r>
            <a:r>
              <a:rPr lang="ru-RU" sz="2000" dirty="0" err="1">
                <a:latin typeface="Times New Roman" pitchFamily="18" charset="0"/>
              </a:rPr>
              <a:t>ерте</a:t>
            </a:r>
            <a:r>
              <a:rPr lang="ru-RU" sz="2000" dirty="0">
                <a:latin typeface="Times New Roman" pitchFamily="18" charset="0"/>
              </a:rPr>
              <a:t> </a:t>
            </a:r>
            <a:r>
              <a:rPr lang="ru-RU" sz="2000" dirty="0" err="1" smtClean="0">
                <a:latin typeface="Times New Roman" pitchFamily="18" charset="0"/>
              </a:rPr>
              <a:t>уақыттан</a:t>
            </a:r>
            <a:r>
              <a:rPr lang="ru-RU" sz="2000" dirty="0" smtClean="0">
                <a:latin typeface="Times New Roman" pitchFamily="18" charset="0"/>
              </a:rPr>
              <a:t> </a:t>
            </a:r>
            <a:r>
              <a:rPr lang="ru-RU" sz="2000" dirty="0" err="1" smtClean="0">
                <a:latin typeface="Times New Roman" pitchFamily="18" charset="0"/>
              </a:rPr>
              <a:t>бері</a:t>
            </a:r>
            <a:r>
              <a:rPr lang="ru-RU" sz="2000" dirty="0" smtClean="0">
                <a:latin typeface="Times New Roman" pitchFamily="18" charset="0"/>
              </a:rPr>
              <a:t> </a:t>
            </a:r>
            <a:r>
              <a:rPr lang="ru-RU" sz="2000" dirty="0" err="1">
                <a:latin typeface="Times New Roman" pitchFamily="18" charset="0"/>
              </a:rPr>
              <a:t>медицинада</a:t>
            </a:r>
            <a:r>
              <a:rPr lang="ru-RU" sz="2000" dirty="0">
                <a:latin typeface="Times New Roman" pitchFamily="18" charset="0"/>
              </a:rPr>
              <a:t> </a:t>
            </a:r>
            <a:r>
              <a:rPr lang="ru-RU" sz="2000" dirty="0" err="1">
                <a:latin typeface="Times New Roman" pitchFamily="18" charset="0"/>
              </a:rPr>
              <a:t>және</a:t>
            </a:r>
            <a:r>
              <a:rPr lang="ru-RU" sz="2000" dirty="0">
                <a:latin typeface="Times New Roman" pitchFamily="18" charset="0"/>
              </a:rPr>
              <a:t> </a:t>
            </a:r>
            <a:r>
              <a:rPr lang="ru-RU" sz="2000" dirty="0" err="1">
                <a:latin typeface="Times New Roman" pitchFamily="18" charset="0"/>
              </a:rPr>
              <a:t>тамаққа</a:t>
            </a:r>
            <a:r>
              <a:rPr lang="ru-RU" sz="2000" dirty="0">
                <a:latin typeface="Times New Roman" pitchFamily="18" charset="0"/>
              </a:rPr>
              <a:t> </a:t>
            </a:r>
            <a:r>
              <a:rPr lang="ru-RU" sz="2000" dirty="0" err="1">
                <a:latin typeface="Times New Roman" pitchFamily="18" charset="0"/>
              </a:rPr>
              <a:t>қолданылып</a:t>
            </a:r>
            <a:r>
              <a:rPr lang="ru-RU" sz="2000" dirty="0">
                <a:latin typeface="Times New Roman" pitchFamily="18" charset="0"/>
              </a:rPr>
              <a:t> </a:t>
            </a:r>
            <a:r>
              <a:rPr lang="ru-RU" sz="2000" dirty="0" err="1">
                <a:latin typeface="Times New Roman" pitchFamily="18" charset="0"/>
              </a:rPr>
              <a:t>келеді</a:t>
            </a:r>
            <a:r>
              <a:rPr lang="ru-RU" sz="2000" dirty="0" smtClean="0">
                <a:latin typeface="Times New Roman" pitchFamily="18" charset="0"/>
              </a:rPr>
              <a:t>.</a:t>
            </a:r>
          </a:p>
          <a:p>
            <a:pPr marL="342900" indent="-342900">
              <a:lnSpc>
                <a:spcPct val="90000"/>
              </a:lnSpc>
              <a:buFont typeface="Wingdings" pitchFamily="2" charset="2"/>
              <a:buChar char="Ø"/>
            </a:pPr>
            <a:r>
              <a:rPr lang="ru-RU" sz="2000" dirty="0">
                <a:latin typeface="Times New Roman" pitchFamily="18" charset="0"/>
              </a:rPr>
              <a:t> </a:t>
            </a:r>
            <a:r>
              <a:rPr lang="ru-RU" sz="2000" dirty="0" smtClean="0">
                <a:latin typeface="Times New Roman" pitchFamily="18" charset="0"/>
              </a:rPr>
              <a:t>    </a:t>
            </a:r>
            <a:r>
              <a:rPr lang="ru-RU" sz="2000" dirty="0" err="1" smtClean="0">
                <a:latin typeface="Times New Roman" pitchFamily="18" charset="0"/>
              </a:rPr>
              <a:t>Қазіргі</a:t>
            </a:r>
            <a:r>
              <a:rPr lang="ru-RU" sz="2000" dirty="0">
                <a:latin typeface="Times New Roman" pitchFamily="18" charset="0"/>
              </a:rPr>
              <a:t/>
            </a:r>
            <a:br>
              <a:rPr lang="ru-RU" sz="2000" dirty="0">
                <a:latin typeface="Times New Roman" pitchFamily="18" charset="0"/>
              </a:rPr>
            </a:br>
            <a:r>
              <a:rPr lang="ru-RU" sz="2000" dirty="0" err="1">
                <a:latin typeface="Times New Roman" pitchFamily="18" charset="0"/>
              </a:rPr>
              <a:t>уақытта</a:t>
            </a:r>
            <a:r>
              <a:rPr lang="ru-RU" sz="2000" dirty="0">
                <a:latin typeface="Times New Roman" pitchFamily="18" charset="0"/>
              </a:rPr>
              <a:t> </a:t>
            </a:r>
            <a:r>
              <a:rPr lang="ru-RU" sz="2000" dirty="0" err="1">
                <a:latin typeface="Times New Roman" pitchFamily="18" charset="0"/>
              </a:rPr>
              <a:t>қанның</a:t>
            </a:r>
            <a:r>
              <a:rPr lang="ru-RU" sz="2000" dirty="0">
                <a:latin typeface="Times New Roman" pitchFamily="18" charset="0"/>
              </a:rPr>
              <a:t> </a:t>
            </a:r>
            <a:r>
              <a:rPr lang="ru-RU" sz="2000" dirty="0" err="1">
                <a:latin typeface="Times New Roman" pitchFamily="18" charset="0"/>
              </a:rPr>
              <a:t>орнына</a:t>
            </a:r>
            <a:r>
              <a:rPr lang="ru-RU" sz="2000" dirty="0">
                <a:latin typeface="Times New Roman" pitchFamily="18" charset="0"/>
              </a:rPr>
              <a:t> </a:t>
            </a:r>
            <a:r>
              <a:rPr lang="ru-RU" sz="2000" dirty="0" err="1">
                <a:latin typeface="Times New Roman" pitchFamily="18" charset="0"/>
              </a:rPr>
              <a:t>қолданатын</a:t>
            </a:r>
            <a:r>
              <a:rPr lang="ru-RU" sz="2000" dirty="0">
                <a:latin typeface="Times New Roman" pitchFamily="18" charset="0"/>
              </a:rPr>
              <a:t> </a:t>
            </a:r>
            <a:r>
              <a:rPr lang="ru-RU" sz="2000" dirty="0" err="1">
                <a:latin typeface="Times New Roman" pitchFamily="18" charset="0"/>
              </a:rPr>
              <a:t>дәрі</a:t>
            </a:r>
            <a:r>
              <a:rPr lang="ru-RU" sz="2000" dirty="0">
                <a:latin typeface="Times New Roman" pitchFamily="18" charset="0"/>
              </a:rPr>
              <a:t> </a:t>
            </a:r>
            <a:r>
              <a:rPr lang="ru-RU" sz="2000" dirty="0" err="1">
                <a:latin typeface="Times New Roman" pitchFamily="18" charset="0"/>
              </a:rPr>
              <a:t>алуға</a:t>
            </a:r>
            <a:r>
              <a:rPr lang="ru-RU" sz="2000" dirty="0">
                <a:latin typeface="Times New Roman" pitchFamily="18" charset="0"/>
              </a:rPr>
              <a:t> </a:t>
            </a:r>
            <a:r>
              <a:rPr lang="ru-RU" sz="2000" dirty="0" err="1">
                <a:latin typeface="Times New Roman" pitchFamily="18" charset="0"/>
              </a:rPr>
              <a:t>және</a:t>
            </a:r>
            <a:r>
              <a:rPr lang="ru-RU" sz="2000" dirty="0">
                <a:latin typeface="Times New Roman" pitchFamily="18" charset="0"/>
              </a:rPr>
              <a:t/>
            </a:r>
            <a:br>
              <a:rPr lang="ru-RU" sz="2000" dirty="0">
                <a:latin typeface="Times New Roman" pitchFamily="18" charset="0"/>
              </a:rPr>
            </a:br>
            <a:r>
              <a:rPr lang="ru-RU" sz="2000" dirty="0" err="1">
                <a:latin typeface="Times New Roman" pitchFamily="18" charset="0"/>
              </a:rPr>
              <a:t>қанның</a:t>
            </a:r>
            <a:r>
              <a:rPr lang="ru-RU" sz="2000" dirty="0">
                <a:latin typeface="Times New Roman" pitchFamily="18" charset="0"/>
              </a:rPr>
              <a:t> </a:t>
            </a:r>
            <a:r>
              <a:rPr lang="ru-RU" sz="2000" dirty="0" err="1">
                <a:latin typeface="Times New Roman" pitchFamily="18" charset="0"/>
              </a:rPr>
              <a:t>ұюын</a:t>
            </a:r>
            <a:r>
              <a:rPr lang="ru-RU" sz="2000" dirty="0">
                <a:latin typeface="Times New Roman" pitchFamily="18" charset="0"/>
              </a:rPr>
              <a:t> </a:t>
            </a:r>
            <a:r>
              <a:rPr lang="ru-RU" sz="2000" dirty="0" err="1">
                <a:latin typeface="Times New Roman" pitchFamily="18" charset="0"/>
              </a:rPr>
              <a:t>болдырмау</a:t>
            </a:r>
            <a:r>
              <a:rPr lang="ru-RU" sz="2000" dirty="0">
                <a:latin typeface="Times New Roman" pitchFamily="18" charset="0"/>
              </a:rPr>
              <a:t> </a:t>
            </a:r>
            <a:r>
              <a:rPr lang="ru-RU" sz="2000" dirty="0" err="1">
                <a:latin typeface="Times New Roman" pitchFamily="18" charset="0"/>
              </a:rPr>
              <a:t>бағытында</a:t>
            </a:r>
            <a:r>
              <a:rPr lang="ru-RU" sz="2000" dirty="0">
                <a:latin typeface="Times New Roman" pitchFamily="18" charset="0"/>
              </a:rPr>
              <a:t> </a:t>
            </a:r>
            <a:r>
              <a:rPr lang="ru-RU" sz="2000" dirty="0" err="1">
                <a:latin typeface="Times New Roman" pitchFamily="18" charset="0"/>
              </a:rPr>
              <a:t>дәрілер</a:t>
            </a:r>
            <a:r>
              <a:rPr lang="ru-RU" sz="2000" dirty="0">
                <a:latin typeface="Times New Roman" pitchFamily="18" charset="0"/>
              </a:rPr>
              <a:t> </a:t>
            </a:r>
            <a:r>
              <a:rPr lang="ru-RU" sz="2000" dirty="0" err="1">
                <a:latin typeface="Times New Roman" pitchFamily="18" charset="0"/>
              </a:rPr>
              <a:t>алу</a:t>
            </a:r>
            <a:r>
              <a:rPr lang="ru-RU" sz="2000" dirty="0">
                <a:latin typeface="Times New Roman" pitchFamily="18" charset="0"/>
              </a:rPr>
              <a:t> </a:t>
            </a:r>
            <a:r>
              <a:rPr lang="ru-RU" sz="2000" dirty="0" err="1">
                <a:latin typeface="Times New Roman" pitchFamily="18" charset="0"/>
              </a:rPr>
              <a:t>үшін</a:t>
            </a:r>
            <a:r>
              <a:rPr lang="ru-RU" sz="2000" dirty="0">
                <a:latin typeface="Times New Roman" pitchFamily="18" charset="0"/>
              </a:rPr>
              <a:t/>
            </a:r>
            <a:br>
              <a:rPr lang="ru-RU" sz="2000" dirty="0">
                <a:latin typeface="Times New Roman" pitchFamily="18" charset="0"/>
              </a:rPr>
            </a:br>
            <a:r>
              <a:rPr lang="ru-RU" sz="2000" dirty="0" err="1">
                <a:latin typeface="Times New Roman" pitchFamily="18" charset="0"/>
              </a:rPr>
              <a:t>қолданумен</a:t>
            </a:r>
            <a:r>
              <a:rPr lang="ru-RU" sz="2000" dirty="0">
                <a:latin typeface="Times New Roman" pitchFamily="18" charset="0"/>
              </a:rPr>
              <a:t> </a:t>
            </a:r>
            <a:r>
              <a:rPr lang="ru-RU" sz="2000" dirty="0" err="1">
                <a:latin typeface="Times New Roman" pitchFamily="18" charset="0"/>
              </a:rPr>
              <a:t>қатар</a:t>
            </a:r>
            <a:r>
              <a:rPr lang="ru-RU" sz="2000" dirty="0">
                <a:latin typeface="Times New Roman" pitchFamily="18" charset="0"/>
              </a:rPr>
              <a:t> </a:t>
            </a:r>
            <a:r>
              <a:rPr lang="ru-RU" sz="2000" dirty="0" err="1">
                <a:latin typeface="Times New Roman" pitchFamily="18" charset="0"/>
              </a:rPr>
              <a:t>радиоактивті</a:t>
            </a:r>
            <a:r>
              <a:rPr lang="ru-RU" sz="2000" dirty="0">
                <a:latin typeface="Times New Roman" pitchFamily="18" charset="0"/>
              </a:rPr>
              <a:t> </a:t>
            </a:r>
            <a:r>
              <a:rPr lang="ru-RU" sz="2000" dirty="0" err="1">
                <a:latin typeface="Times New Roman" pitchFamily="18" charset="0"/>
              </a:rPr>
              <a:t>заттарды</a:t>
            </a:r>
            <a:r>
              <a:rPr lang="ru-RU" sz="2000" dirty="0">
                <a:latin typeface="Times New Roman" pitchFamily="18" charset="0"/>
              </a:rPr>
              <a:t> </a:t>
            </a:r>
            <a:r>
              <a:rPr lang="ru-RU" sz="2000" dirty="0" err="1">
                <a:latin typeface="Times New Roman" pitchFamily="18" charset="0"/>
              </a:rPr>
              <a:t>организмнен</a:t>
            </a:r>
            <a:r>
              <a:rPr lang="ru-RU" sz="2000" dirty="0">
                <a:latin typeface="Times New Roman" pitchFamily="18" charset="0"/>
              </a:rPr>
              <a:t/>
            </a:r>
            <a:br>
              <a:rPr lang="ru-RU" sz="2000" dirty="0">
                <a:latin typeface="Times New Roman" pitchFamily="18" charset="0"/>
              </a:rPr>
            </a:br>
            <a:r>
              <a:rPr lang="ru-RU" sz="2000" dirty="0" err="1">
                <a:latin typeface="Times New Roman" pitchFamily="18" charset="0"/>
              </a:rPr>
              <a:t>шығару</a:t>
            </a:r>
            <a:r>
              <a:rPr lang="ru-RU" sz="2000" dirty="0">
                <a:latin typeface="Times New Roman" pitchFamily="18" charset="0"/>
              </a:rPr>
              <a:t> </a:t>
            </a:r>
            <a:r>
              <a:rPr lang="ru-RU" sz="2000" dirty="0" err="1">
                <a:latin typeface="Times New Roman" pitchFamily="18" charset="0"/>
              </a:rPr>
              <a:t>үшін</a:t>
            </a:r>
            <a:r>
              <a:rPr lang="ru-RU" sz="2000" dirty="0">
                <a:latin typeface="Times New Roman" pitchFamily="18" charset="0"/>
              </a:rPr>
              <a:t> </a:t>
            </a:r>
            <a:r>
              <a:rPr lang="ru-RU" sz="2000" dirty="0" err="1">
                <a:latin typeface="Times New Roman" pitchFamily="18" charset="0"/>
              </a:rPr>
              <a:t>пайдаланылады</a:t>
            </a:r>
            <a:r>
              <a:rPr lang="ru-RU" sz="2000" dirty="0">
                <a:latin typeface="Times New Roman" pitchFamily="18" charset="0"/>
              </a:rPr>
              <a:t>. </a:t>
            </a:r>
          </a:p>
        </p:txBody>
      </p:sp>
      <p:sp>
        <p:nvSpPr>
          <p:cNvPr id="3" name="Прямоугольник 2"/>
          <p:cNvSpPr/>
          <p:nvPr/>
        </p:nvSpPr>
        <p:spPr>
          <a:xfrm>
            <a:off x="899592" y="908720"/>
            <a:ext cx="5850396" cy="707886"/>
          </a:xfrm>
          <a:prstGeom prst="rect">
            <a:avLst/>
          </a:prstGeom>
        </p:spPr>
        <p:txBody>
          <a:bodyPr wrap="square">
            <a:spAutoFit/>
          </a:bodyPr>
          <a:lstStyle/>
          <a:p>
            <a:r>
              <a:rPr lang="ru-RU" sz="2000" b="1" dirty="0" err="1">
                <a:solidFill>
                  <a:srgbClr val="002060"/>
                </a:solidFill>
                <a:latin typeface="Times New Roman" pitchFamily="18" charset="0"/>
              </a:rPr>
              <a:t>Қоңыр</a:t>
            </a:r>
            <a:r>
              <a:rPr lang="ru-RU" sz="2000" b="1" dirty="0">
                <a:solidFill>
                  <a:srgbClr val="002060"/>
                </a:solidFill>
                <a:latin typeface="Times New Roman" pitchFamily="18" charset="0"/>
              </a:rPr>
              <a:t> </a:t>
            </a:r>
            <a:r>
              <a:rPr lang="ru-RU" sz="2000" b="1" dirty="0" err="1" smtClean="0">
                <a:solidFill>
                  <a:srgbClr val="002060"/>
                </a:solidFill>
                <a:latin typeface="Times New Roman" pitchFamily="18" charset="0"/>
              </a:rPr>
              <a:t>балдырлардың</a:t>
            </a:r>
            <a:r>
              <a:rPr lang="ru-RU" sz="2000" b="1" dirty="0" smtClean="0">
                <a:solidFill>
                  <a:srgbClr val="002060"/>
                </a:solidFill>
                <a:latin typeface="Times New Roman" pitchFamily="18" charset="0"/>
              </a:rPr>
              <a:t> </a:t>
            </a:r>
            <a:r>
              <a:rPr lang="ru-RU" sz="2000" b="1" dirty="0" err="1" smtClean="0">
                <a:solidFill>
                  <a:srgbClr val="002060"/>
                </a:solidFill>
                <a:latin typeface="Times New Roman" pitchFamily="18" charset="0"/>
              </a:rPr>
              <a:t>адам</a:t>
            </a:r>
            <a:r>
              <a:rPr lang="ru-RU" sz="2000" b="1" dirty="0" smtClean="0">
                <a:solidFill>
                  <a:srgbClr val="002060"/>
                </a:solidFill>
                <a:latin typeface="Times New Roman" pitchFamily="18" charset="0"/>
              </a:rPr>
              <a:t> </a:t>
            </a:r>
            <a:r>
              <a:rPr lang="ru-RU" sz="2000" b="1" dirty="0" err="1" smtClean="0">
                <a:solidFill>
                  <a:srgbClr val="002060"/>
                </a:solidFill>
                <a:latin typeface="Times New Roman" pitchFamily="18" charset="0"/>
              </a:rPr>
              <a:t>өміріндегі</a:t>
            </a:r>
            <a:r>
              <a:rPr lang="ru-RU" sz="2000" b="1" dirty="0" smtClean="0">
                <a:solidFill>
                  <a:srgbClr val="002060"/>
                </a:solidFill>
                <a:latin typeface="Times New Roman" pitchFamily="18" charset="0"/>
              </a:rPr>
              <a:t> </a:t>
            </a:r>
            <a:r>
              <a:rPr lang="ru-RU" sz="2000" b="1" dirty="0" err="1" smtClean="0">
                <a:solidFill>
                  <a:srgbClr val="002060"/>
                </a:solidFill>
                <a:latin typeface="Times New Roman" pitchFamily="18" charset="0"/>
              </a:rPr>
              <a:t>маңызы</a:t>
            </a:r>
            <a:r>
              <a:rPr lang="ru-RU" sz="2000" b="1" dirty="0">
                <a:solidFill>
                  <a:srgbClr val="002060"/>
                </a:solidFill>
              </a:rPr>
              <a:t/>
            </a:r>
            <a:br>
              <a:rPr lang="ru-RU" sz="2000" b="1" dirty="0">
                <a:solidFill>
                  <a:srgbClr val="002060"/>
                </a:solidFill>
              </a:rPr>
            </a:br>
            <a:endParaRPr lang="ru-RU" sz="2000" b="1" dirty="0">
              <a:solidFill>
                <a:srgbClr val="002060"/>
              </a:solidFill>
            </a:endParaRPr>
          </a:p>
        </p:txBody>
      </p:sp>
    </p:spTree>
    <p:extLst>
      <p:ext uri="{BB962C8B-B14F-4D97-AF65-F5344CB8AC3E}">
        <p14:creationId xmlns:p14="http://schemas.microsoft.com/office/powerpoint/2010/main" val="29939748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295a5de030d699758e5b502d587d205_h-3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44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64207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23528" y="548680"/>
            <a:ext cx="8136260" cy="4585295"/>
          </a:xfrm>
          <a:prstGeom prst="rect">
            <a:avLst/>
          </a:prstGeom>
          <a:noFill/>
        </p:spPr>
      </p:pic>
      <p:sp>
        <p:nvSpPr>
          <p:cNvPr id="3" name="Прямоугольник 2"/>
          <p:cNvSpPr/>
          <p:nvPr/>
        </p:nvSpPr>
        <p:spPr>
          <a:xfrm>
            <a:off x="539552" y="5445224"/>
            <a:ext cx="7203892" cy="1015663"/>
          </a:xfrm>
          <a:prstGeom prst="rect">
            <a:avLst/>
          </a:prstGeom>
        </p:spPr>
        <p:txBody>
          <a:bodyPr wrap="square">
            <a:spAutoFit/>
          </a:bodyPr>
          <a:lstStyle/>
          <a:p>
            <a:r>
              <a:rPr lang="kk-KZ" sz="2400" b="1" dirty="0" smtClean="0">
                <a:latin typeface="Times New Roman" pitchFamily="18" charset="0"/>
                <a:cs typeface="Times New Roman" pitchFamily="18" charset="0"/>
              </a:rPr>
              <a:t>Қоңыр балдырлар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Жоғарғы</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қатар,солдан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оңға</a:t>
            </a:r>
            <a:r>
              <a:rPr lang="ru-RU" b="1" dirty="0" smtClean="0">
                <a:latin typeface="Times New Roman" pitchFamily="18" charset="0"/>
                <a:cs typeface="Times New Roman" pitchFamily="18" charset="0"/>
              </a:rPr>
              <a:t>: фукус, </a:t>
            </a:r>
            <a:r>
              <a:rPr lang="ru-RU" b="1" dirty="0" err="1" smtClean="0">
                <a:latin typeface="Times New Roman" pitchFamily="18" charset="0"/>
                <a:cs typeface="Times New Roman" pitchFamily="18" charset="0"/>
              </a:rPr>
              <a:t>постелсия</a:t>
            </a:r>
            <a:r>
              <a:rPr lang="ru-RU" b="1" dirty="0" smtClean="0">
                <a:latin typeface="Times New Roman" pitchFamily="18" charset="0"/>
                <a:cs typeface="Times New Roman" pitchFamily="18" charset="0"/>
              </a:rPr>
              <a:t> , </a:t>
            </a:r>
            <a:r>
              <a:rPr lang="ru-RU" b="1" dirty="0" err="1" smtClean="0">
                <a:latin typeface="Times New Roman" pitchFamily="18" charset="0"/>
                <a:cs typeface="Times New Roman" pitchFamily="18" charset="0"/>
              </a:rPr>
              <a:t>макроцистис</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саргассум</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Төменгі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қатар,солдан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оңға</a:t>
            </a:r>
            <a:r>
              <a:rPr lang="ru-RU" b="1" dirty="0" smtClean="0">
                <a:latin typeface="Times New Roman" pitchFamily="18" charset="0"/>
                <a:cs typeface="Times New Roman" pitchFamily="18" charset="0"/>
              </a:rPr>
              <a:t>: ламинария,  </a:t>
            </a:r>
            <a:r>
              <a:rPr lang="ru-RU" b="1" dirty="0" err="1" smtClean="0">
                <a:latin typeface="Times New Roman" pitchFamily="18" charset="0"/>
                <a:cs typeface="Times New Roman" pitchFamily="18" charset="0"/>
              </a:rPr>
              <a:t>жапон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аналипусы</a:t>
            </a:r>
            <a:r>
              <a:rPr lang="ru-RU" b="1" dirty="0" smtClean="0">
                <a:latin typeface="Times New Roman" pitchFamily="18" charset="0"/>
                <a:cs typeface="Times New Roman" pitchFamily="18" charset="0"/>
              </a:rPr>
              <a:t> ,  </a:t>
            </a:r>
            <a:r>
              <a:rPr lang="ru-RU" b="1" dirty="0" err="1" smtClean="0">
                <a:latin typeface="Times New Roman" pitchFamily="18" charset="0"/>
                <a:cs typeface="Times New Roman" pitchFamily="18" charset="0"/>
              </a:rPr>
              <a:t>шоғырлы</a:t>
            </a:r>
            <a:r>
              <a:rPr lang="ru-RU" b="1" dirty="0" smtClean="0">
                <a:latin typeface="Times New Roman" pitchFamily="18" charset="0"/>
                <a:cs typeface="Times New Roman" pitchFamily="18" charset="0"/>
              </a:rPr>
              <a:t> пельвеция , </a:t>
            </a:r>
            <a:r>
              <a:rPr lang="ru-RU" b="1" dirty="0" err="1" smtClean="0">
                <a:latin typeface="Times New Roman" pitchFamily="18" charset="0"/>
                <a:cs typeface="Times New Roman" pitchFamily="18" charset="0"/>
              </a:rPr>
              <a:t>цистозейра</a:t>
            </a:r>
            <a:endParaRPr lang="ru-RU" dirty="0"/>
          </a:p>
        </p:txBody>
      </p:sp>
    </p:spTree>
    <p:extLst>
      <p:ext uri="{BB962C8B-B14F-4D97-AF65-F5344CB8AC3E}">
        <p14:creationId xmlns:p14="http://schemas.microsoft.com/office/powerpoint/2010/main" val="1986811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900igr.net/up/datai/111186/0018-012-.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3774854"/>
            <a:ext cx="2953846" cy="283384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751038"/>
            <a:ext cx="3014464" cy="2677962"/>
          </a:xfrm>
          <a:prstGeom prst="rect">
            <a:avLst/>
          </a:prstGeom>
        </p:spPr>
      </p:pic>
      <p:sp>
        <p:nvSpPr>
          <p:cNvPr id="6" name="Прямоугольник 5"/>
          <p:cNvSpPr/>
          <p:nvPr/>
        </p:nvSpPr>
        <p:spPr>
          <a:xfrm>
            <a:off x="4797895" y="1382286"/>
            <a:ext cx="3783957" cy="4154984"/>
          </a:xfrm>
          <a:prstGeom prst="rect">
            <a:avLst/>
          </a:prstGeom>
        </p:spPr>
        <p:txBody>
          <a:bodyPr wrap="square">
            <a:spAutoFit/>
          </a:bodyPr>
          <a:lstStyle/>
          <a:p>
            <a:r>
              <a:rPr lang="ru-RU" sz="2000" dirty="0">
                <a:solidFill>
                  <a:prstClr val="black"/>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Диатомды</a:t>
            </a:r>
            <a:r>
              <a:rPr lang="ru-RU" sz="2400" b="1" dirty="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балдырлар</a:t>
            </a:r>
            <a:r>
              <a:rPr lang="ru-RU" sz="2400" b="1" dirty="0" smtClean="0">
                <a:solidFill>
                  <a:srgbClr val="C00000"/>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таяқша</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пішінді</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бір</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клеткалы</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жэне</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қауымды</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кішкентай</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микроскопиялыќ</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күрделі</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құрылымды</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коккоид</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организмдер</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жатады</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Диатомды</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балдырлардың</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клеткалары</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дөңгелек</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үш</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бұрышы</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сопақ</a:t>
            </a:r>
            <a:r>
              <a:rPr lang="ru-RU" sz="2000" dirty="0">
                <a:solidFill>
                  <a:prstClr val="black"/>
                </a:solidFill>
                <a:latin typeface="Times New Roman" pitchFamily="18" charset="0"/>
                <a:cs typeface="Times New Roman" pitchFamily="18" charset="0"/>
              </a:rPr>
              <a:t>, трапеция, </a:t>
            </a:r>
            <a:r>
              <a:rPr lang="ru-RU" sz="2000" dirty="0" err="1">
                <a:solidFill>
                  <a:prstClr val="black"/>
                </a:solidFill>
                <a:latin typeface="Times New Roman" pitchFamily="18" charset="0"/>
                <a:cs typeface="Times New Roman" pitchFamily="18" charset="0"/>
              </a:rPr>
              <a:t>күпшек</a:t>
            </a:r>
            <a:r>
              <a:rPr lang="ru-RU" sz="2000" dirty="0">
                <a:solidFill>
                  <a:prstClr val="black"/>
                </a:solidFill>
                <a:latin typeface="Times New Roman" pitchFamily="18" charset="0"/>
                <a:cs typeface="Times New Roman" pitchFamily="18" charset="0"/>
              </a:rPr>
              <a:t>, цилиндр </a:t>
            </a:r>
            <a:r>
              <a:rPr lang="ru-RU" sz="2000" dirty="0" err="1">
                <a:solidFill>
                  <a:prstClr val="black"/>
                </a:solidFill>
                <a:latin typeface="Times New Roman" pitchFamily="18" charset="0"/>
                <a:cs typeface="Times New Roman" pitchFamily="18" charset="0"/>
              </a:rPr>
              <a:t>және</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т.б</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пішінді</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болады</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Басқа</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балдырлардан</a:t>
            </a:r>
            <a:r>
              <a:rPr lang="ru-RU" sz="2000" dirty="0">
                <a:solidFill>
                  <a:prstClr val="black"/>
                </a:solidFill>
                <a:latin typeface="Times New Roman" pitchFamily="18" charset="0"/>
                <a:cs typeface="Times New Roman" pitchFamily="18" charset="0"/>
              </a:rPr>
              <a:t> клетка </a:t>
            </a:r>
            <a:r>
              <a:rPr lang="ru-RU" sz="2000" dirty="0" err="1">
                <a:solidFill>
                  <a:prstClr val="black"/>
                </a:solidFill>
                <a:latin typeface="Times New Roman" pitchFamily="18" charset="0"/>
                <a:cs typeface="Times New Roman" pitchFamily="18" charset="0"/>
              </a:rPr>
              <a:t>құрылыстарының</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ерекшеліктері</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арқылы</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айырылады</a:t>
            </a:r>
            <a:r>
              <a:rPr lang="ru-RU" sz="2000" dirty="0">
                <a:solidFill>
                  <a:prstClr val="black"/>
                </a:solidFill>
                <a:latin typeface="Times New Roman" pitchFamily="18" charset="0"/>
                <a:cs typeface="Times New Roman" pitchFamily="18" charset="0"/>
              </a:rPr>
              <a:t>. </a:t>
            </a:r>
            <a:endParaRPr lang="ru-RU" dirty="0"/>
          </a:p>
        </p:txBody>
      </p:sp>
    </p:spTree>
    <p:extLst>
      <p:ext uri="{BB962C8B-B14F-4D97-AF65-F5344CB8AC3E}">
        <p14:creationId xmlns:p14="http://schemas.microsoft.com/office/powerpoint/2010/main" val="35088928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931364"/>
            <a:ext cx="4320480" cy="5355312"/>
          </a:xfrm>
          <a:prstGeom prst="rect">
            <a:avLst/>
          </a:prstGeom>
        </p:spPr>
        <p:txBody>
          <a:bodyPr wrap="square">
            <a:spAutoFit/>
          </a:bodyPr>
          <a:lstStyle/>
          <a:p>
            <a:pPr marL="285750" indent="-285750">
              <a:buFont typeface="Wingdings" pitchFamily="2" charset="2"/>
              <a:buChar char="ü"/>
              <a:defRPr/>
            </a:pPr>
            <a:r>
              <a:rPr lang="kk-KZ" b="1" dirty="0">
                <a:solidFill>
                  <a:schemeClr val="bg2">
                    <a:lumMod val="25000"/>
                  </a:schemeClr>
                </a:solidFill>
                <a:latin typeface="Times New Roman" pitchFamily="18" charset="0"/>
                <a:cs typeface="Times New Roman" pitchFamily="18" charset="0"/>
              </a:rPr>
              <a:t>Диатом балдырлар:су түбінде тіршілік етеді.</a:t>
            </a:r>
          </a:p>
          <a:p>
            <a:pPr marL="285750" indent="-285750">
              <a:buFont typeface="Wingdings" pitchFamily="2" charset="2"/>
              <a:buChar char="ü"/>
              <a:defRPr/>
            </a:pPr>
            <a:r>
              <a:rPr lang="kk-KZ" b="1" dirty="0">
                <a:solidFill>
                  <a:schemeClr val="bg2">
                    <a:lumMod val="25000"/>
                  </a:schemeClr>
                </a:solidFill>
                <a:latin typeface="Times New Roman" pitchFamily="18" charset="0"/>
                <a:cs typeface="Times New Roman" pitchFamily="18" charset="0"/>
              </a:rPr>
              <a:t>Жасушаның іш жағынан пектинді қабық, ал сыртынан кремнеземнен құралған екі жақтаулы сауыт қаптап тұрады. Пектинді қабық құрылымсыз, жұқа, жасушасы бір ядролы, хромотофорасында  хлорофилдің a , c  пигменттерінен басқа қоңыр-</a:t>
            </a:r>
            <a:r>
              <a:rPr lang="kk-KZ" b="1" dirty="0">
                <a:solidFill>
                  <a:srgbClr val="FF0000"/>
                </a:solidFill>
                <a:latin typeface="Times New Roman" pitchFamily="18" charset="0"/>
                <a:cs typeface="Times New Roman" pitchFamily="18" charset="0"/>
              </a:rPr>
              <a:t>фукоксантин</a:t>
            </a:r>
            <a:r>
              <a:rPr lang="kk-KZ" b="1" dirty="0">
                <a:solidFill>
                  <a:schemeClr val="bg2">
                    <a:lumMod val="25000"/>
                  </a:schemeClr>
                </a:solidFill>
                <a:latin typeface="Times New Roman" pitchFamily="18" charset="0"/>
                <a:cs typeface="Times New Roman" pitchFamily="18" charset="0"/>
              </a:rPr>
              <a:t>,сары-каротин болуымен сары түсті болады.</a:t>
            </a:r>
            <a:r>
              <a:rPr lang="kk-KZ" dirty="0">
                <a:latin typeface="Times New Roman" pitchFamily="18" charset="0"/>
                <a:cs typeface="Times New Roman" pitchFamily="18" charset="0"/>
              </a:rPr>
              <a:t> </a:t>
            </a:r>
            <a:r>
              <a:rPr lang="kk-KZ" b="1" dirty="0">
                <a:solidFill>
                  <a:schemeClr val="bg2">
                    <a:lumMod val="25000"/>
                  </a:schemeClr>
                </a:solidFill>
                <a:latin typeface="Times New Roman" pitchFamily="18" charset="0"/>
                <a:cs typeface="Times New Roman" pitchFamily="18" charset="0"/>
              </a:rPr>
              <a:t>Қор заты-полисахарид </a:t>
            </a:r>
            <a:r>
              <a:rPr lang="kk-KZ"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лейкозин</a:t>
            </a:r>
            <a:r>
              <a:rPr lang="en-US" b="1" dirty="0">
                <a:solidFill>
                  <a:schemeClr val="bg2">
                    <a:lumMod val="2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kk-KZ" b="1" dirty="0">
                <a:solidFill>
                  <a:schemeClr val="bg2">
                    <a:lumMod val="25000"/>
                  </a:schemeClr>
                </a:solidFill>
                <a:effectLst>
                  <a:outerShdw blurRad="38100" dist="38100" dir="2700000" algn="tl">
                    <a:srgbClr val="000000">
                      <a:alpha val="43137"/>
                    </a:srgbClr>
                  </a:outerShdw>
                </a:effectLst>
                <a:latin typeface="Times New Roman" pitchFamily="18" charset="0"/>
                <a:cs typeface="Times New Roman" pitchFamily="18" charset="0"/>
              </a:rPr>
              <a:t>және май.</a:t>
            </a:r>
            <a:r>
              <a:rPr lang="kk-KZ" b="1" dirty="0">
                <a:solidFill>
                  <a:schemeClr val="bg2">
                    <a:lumMod val="25000"/>
                  </a:schemeClr>
                </a:solidFill>
                <a:latin typeface="Times New Roman" pitchFamily="18" charset="0"/>
                <a:cs typeface="Times New Roman" pitchFamily="18" charset="0"/>
              </a:rPr>
              <a:t> Пиннулярияны белдеу жағынан қараса,онда оның екі жақтауы айқын көрінеді. Оның ішкі жақтауы-</a:t>
            </a:r>
            <a:r>
              <a:rPr lang="kk-KZ"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гипотека</a:t>
            </a:r>
            <a:r>
              <a:rPr lang="kk-KZ" b="1" dirty="0">
                <a:solidFill>
                  <a:srgbClr val="FF0000"/>
                </a:solidFill>
                <a:latin typeface="Times New Roman" pitchFamily="18" charset="0"/>
                <a:cs typeface="Times New Roman" pitchFamily="18" charset="0"/>
              </a:rPr>
              <a:t>,</a:t>
            </a:r>
            <a:r>
              <a:rPr lang="kk-KZ" b="1" dirty="0">
                <a:solidFill>
                  <a:schemeClr val="bg2">
                    <a:lumMod val="25000"/>
                  </a:schemeClr>
                </a:solidFill>
                <a:latin typeface="Times New Roman" pitchFamily="18" charset="0"/>
                <a:cs typeface="Times New Roman" pitchFamily="18" charset="0"/>
              </a:rPr>
              <a:t>оны жауып тұратын сыртқы үлкен </a:t>
            </a:r>
            <a:r>
              <a:rPr lang="kk-KZ" b="1" dirty="0" smtClean="0">
                <a:latin typeface="Times New Roman" pitchFamily="18" charset="0"/>
                <a:cs typeface="Times New Roman" pitchFamily="18" charset="0"/>
              </a:rPr>
              <a:t>жақтауы</a:t>
            </a:r>
            <a:r>
              <a:rPr lang="kk-KZ" dirty="0" smtClean="0">
                <a:solidFill>
                  <a:srgbClr val="FF0000"/>
                </a:solidFill>
                <a:latin typeface="Times New Roman" pitchFamily="18" charset="0"/>
                <a:cs typeface="Times New Roman" pitchFamily="18" charset="0"/>
              </a:rPr>
              <a:t> -</a:t>
            </a:r>
            <a:r>
              <a:rPr lang="kk-KZ"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эпитека</a:t>
            </a:r>
            <a:r>
              <a:rPr lang="kk-KZ" b="1" dirty="0">
                <a:solidFill>
                  <a:srgbClr val="FF0000"/>
                </a:solidFill>
                <a:latin typeface="Times New Roman" pitchFamily="18" charset="0"/>
                <a:cs typeface="Times New Roman" pitchFamily="18" charset="0"/>
              </a:rPr>
              <a:t>. </a:t>
            </a:r>
            <a:endParaRPr lang="ru-RU" b="1" dirty="0">
              <a:solidFill>
                <a:srgbClr val="FF0000"/>
              </a:solidFill>
              <a:latin typeface="Times New Roman" pitchFamily="18" charset="0"/>
              <a:cs typeface="Times New Roman" pitchFamily="18" charset="0"/>
            </a:endParaRPr>
          </a:p>
          <a:p>
            <a:pPr marL="285750" indent="-285750">
              <a:buFont typeface="Wingdings" pitchFamily="2" charset="2"/>
              <a:buChar char="ü"/>
            </a:pP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1268760"/>
            <a:ext cx="3024336" cy="4680520"/>
          </a:xfrm>
          <a:prstGeom prst="rect">
            <a:avLst/>
          </a:prstGeom>
        </p:spPr>
      </p:pic>
    </p:spTree>
    <p:extLst>
      <p:ext uri="{BB962C8B-B14F-4D97-AF65-F5344CB8AC3E}">
        <p14:creationId xmlns:p14="http://schemas.microsoft.com/office/powerpoint/2010/main" val="290455316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908720"/>
            <a:ext cx="6192688" cy="4154984"/>
          </a:xfrm>
          <a:prstGeom prst="rect">
            <a:avLst/>
          </a:prstGeom>
        </p:spPr>
        <p:txBody>
          <a:bodyPr wrap="square">
            <a:spAutoFit/>
          </a:bodyPr>
          <a:lstStyle/>
          <a:p>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Диатомды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балдырлардың</a:t>
            </a:r>
            <a:r>
              <a:rPr lang="ru-RU" sz="2400" dirty="0" smtClean="0">
                <a:latin typeface="Times New Roman" pitchFamily="18" charset="0"/>
                <a:cs typeface="Times New Roman" pitchFamily="18" charset="0"/>
              </a:rPr>
              <a:t>  12 </a:t>
            </a:r>
            <a:r>
              <a:rPr lang="ru-RU" sz="2400" dirty="0" err="1">
                <a:latin typeface="Times New Roman" pitchFamily="18" charset="0"/>
                <a:cs typeface="Times New Roman" pitchFamily="18" charset="0"/>
              </a:rPr>
              <a:t>мыңдай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түрі</a:t>
            </a:r>
            <a:endParaRPr lang="ru-RU" sz="2400" dirty="0">
              <a:latin typeface="Times New Roman" pitchFamily="18" charset="0"/>
              <a:cs typeface="Times New Roman" pitchFamily="18" charset="0"/>
            </a:endParaRPr>
          </a:p>
          <a:p>
            <a:r>
              <a:rPr lang="ru-RU" sz="2400" dirty="0">
                <a:latin typeface="Times New Roman" pitchFamily="18" charset="0"/>
                <a:cs typeface="Times New Roman" pitchFamily="18" charset="0"/>
              </a:rPr>
              <a:t>(</a:t>
            </a:r>
            <a:r>
              <a:rPr lang="ru-RU" sz="2400" dirty="0" err="1">
                <a:latin typeface="Times New Roman" pitchFamily="18" charset="0"/>
                <a:cs typeface="Times New Roman" pitchFamily="18" charset="0"/>
              </a:rPr>
              <a:t>ішінде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қазбадан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табылғандары</a:t>
            </a:r>
            <a:r>
              <a:rPr lang="ru-RU" sz="2400" dirty="0">
                <a:latin typeface="Times New Roman" pitchFamily="18" charset="0"/>
                <a:cs typeface="Times New Roman" pitchFamily="18" charset="0"/>
              </a:rPr>
              <a:t> да бар) </a:t>
            </a:r>
            <a:r>
              <a:rPr lang="ru-RU" sz="2400" dirty="0" err="1">
                <a:latin typeface="Times New Roman" pitchFamily="18" charset="0"/>
                <a:cs typeface="Times New Roman" pitchFamily="18" charset="0"/>
              </a:rPr>
              <a:t>белгілі</a:t>
            </a:r>
            <a:r>
              <a:rPr lang="ru-RU" sz="2400" dirty="0">
                <a:latin typeface="Times New Roman" pitchFamily="18" charset="0"/>
                <a:cs typeface="Times New Roman" pitchFamily="18" charset="0"/>
              </a:rPr>
              <a:t>.</a:t>
            </a:r>
          </a:p>
          <a:p>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Олар</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2 </a:t>
            </a:r>
            <a:r>
              <a:rPr lang="ru-RU" sz="2400" dirty="0" err="1">
                <a:latin typeface="Times New Roman" pitchFamily="18" charset="0"/>
                <a:cs typeface="Times New Roman" pitchFamily="18" charset="0"/>
              </a:rPr>
              <a:t>класқа</a:t>
            </a:r>
            <a:r>
              <a:rPr lang="ru-RU" sz="2400" dirty="0">
                <a:latin typeface="Times New Roman" pitchFamily="18" charset="0"/>
                <a:cs typeface="Times New Roman" pitchFamily="18" charset="0"/>
              </a:rPr>
              <a:t> (Р</a:t>
            </a:r>
            <a:r>
              <a:rPr lang="en-US" sz="2400" dirty="0" err="1">
                <a:latin typeface="Times New Roman" pitchFamily="18" charset="0"/>
                <a:cs typeface="Times New Roman" pitchFamily="18" charset="0"/>
              </a:rPr>
              <a:t>ennatophyceae</a:t>
            </a:r>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С</a:t>
            </a:r>
            <a:r>
              <a:rPr lang="en-US" sz="2400" dirty="0" err="1">
                <a:latin typeface="Times New Roman" pitchFamily="18" charset="0"/>
                <a:cs typeface="Times New Roman" pitchFamily="18" charset="0"/>
              </a:rPr>
              <a:t>entrophyceae</a:t>
            </a:r>
            <a:r>
              <a:rPr lang="en-US" sz="2400" dirty="0" smtClean="0">
                <a:latin typeface="Times New Roman" pitchFamily="18" charset="0"/>
                <a:cs typeface="Times New Roman" pitchFamily="18" charset="0"/>
              </a:rPr>
              <a:t>),</a:t>
            </a:r>
            <a:r>
              <a:rPr lang="kk-KZ"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9 </a:t>
            </a:r>
            <a:r>
              <a:rPr lang="ru-RU" sz="2400" dirty="0" err="1">
                <a:latin typeface="Times New Roman" pitchFamily="18" charset="0"/>
                <a:cs typeface="Times New Roman" pitchFamily="18" charset="0"/>
              </a:rPr>
              <a:t>қатарға</a:t>
            </a:r>
            <a:r>
              <a:rPr lang="ru-RU" sz="2400" dirty="0">
                <a:latin typeface="Times New Roman" pitchFamily="18" charset="0"/>
                <a:cs typeface="Times New Roman" pitchFamily="18" charset="0"/>
              </a:rPr>
              <a:t>, 300-ге </a:t>
            </a:r>
            <a:r>
              <a:rPr lang="ru-RU" sz="2400" dirty="0" err="1">
                <a:latin typeface="Times New Roman" pitchFamily="18" charset="0"/>
                <a:cs typeface="Times New Roman" pitchFamily="18" charset="0"/>
              </a:rPr>
              <a:t>тарта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туысқа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біріктіріледі</a:t>
            </a:r>
            <a:r>
              <a:rPr lang="ru-RU" sz="2400" dirty="0">
                <a:latin typeface="Times New Roman" pitchFamily="18" charset="0"/>
                <a:cs typeface="Times New Roman" pitchFamily="18" charset="0"/>
              </a:rPr>
              <a:t>.</a:t>
            </a:r>
          </a:p>
          <a:p>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Қазақстанда</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700-ге </a:t>
            </a:r>
            <a:r>
              <a:rPr lang="ru-RU" sz="2400" dirty="0" err="1">
                <a:latin typeface="Times New Roman" pitchFamily="18" charset="0"/>
                <a:cs typeface="Times New Roman" pitchFamily="18" charset="0"/>
              </a:rPr>
              <a:t>жуық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түрі</a:t>
            </a:r>
            <a:r>
              <a:rPr lang="ru-RU" sz="2400" dirty="0">
                <a:latin typeface="Times New Roman" pitchFamily="18" charset="0"/>
                <a:cs typeface="Times New Roman" pitchFamily="18" charset="0"/>
              </a:rPr>
              <a:t> бар.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Диатомды</a:t>
            </a:r>
            <a:endParaRPr lang="ru-RU" sz="2400" dirty="0">
              <a:latin typeface="Times New Roman" pitchFamily="18" charset="0"/>
              <a:cs typeface="Times New Roman" pitchFamily="18" charset="0"/>
            </a:endParaRPr>
          </a:p>
          <a:p>
            <a:r>
              <a:rPr lang="ru-RU" sz="2400" dirty="0" err="1">
                <a:latin typeface="Times New Roman" pitchFamily="18" charset="0"/>
                <a:cs typeface="Times New Roman" pitchFamily="18" charset="0"/>
              </a:rPr>
              <a:t>балдырлар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өте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майда</a:t>
            </a:r>
            <a:r>
              <a:rPr lang="ru-RU" sz="2400" dirty="0">
                <a:latin typeface="Times New Roman" pitchFamily="18" charset="0"/>
                <a:cs typeface="Times New Roman" pitchFamily="18" charset="0"/>
              </a:rPr>
              <a:t> (4 – 2000 мкм) </a:t>
            </a:r>
            <a:r>
              <a:rPr lang="ru-RU" sz="2400" dirty="0" err="1">
                <a:latin typeface="Times New Roman" pitchFamily="18" charset="0"/>
                <a:cs typeface="Times New Roman" pitchFamily="18" charset="0"/>
              </a:rPr>
              <a:t>келеді</a:t>
            </a:r>
            <a:r>
              <a:rPr lang="ru-RU" sz="2400" dirty="0">
                <a:latin typeface="Times New Roman" pitchFamily="18" charset="0"/>
                <a:cs typeface="Times New Roman" pitchFamily="18" charset="0"/>
              </a:rPr>
              <a:t>,</a:t>
            </a:r>
          </a:p>
          <a:p>
            <a:r>
              <a:rPr lang="ru-RU" sz="2400" dirty="0" err="1">
                <a:latin typeface="Times New Roman" pitchFamily="18" charset="0"/>
                <a:cs typeface="Times New Roman" pitchFamily="18" charset="0"/>
              </a:rPr>
              <a:t>жеке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немесе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шоғыр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жұлдыз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тізбек,таспа</a:t>
            </a:r>
            <a:r>
              <a:rPr lang="ru-RU" sz="2400" dirty="0">
                <a:latin typeface="Times New Roman" pitchFamily="18" charset="0"/>
                <a:cs typeface="Times New Roman" pitchFamily="18" charset="0"/>
              </a:rPr>
              <a:t>,</a:t>
            </a:r>
          </a:p>
          <a:p>
            <a:r>
              <a:rPr lang="ru-RU" sz="2400" dirty="0" err="1">
                <a:latin typeface="Times New Roman" pitchFamily="18" charset="0"/>
                <a:cs typeface="Times New Roman" pitchFamily="18" charset="0"/>
              </a:rPr>
              <a:t>жіпше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бұта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тәрізді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құрып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тіршілік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етеді</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0092863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9359116"/>
            <a:ext cx="5742384" cy="369332"/>
          </a:xfrm>
          <a:prstGeom prst="rect">
            <a:avLst/>
          </a:prstGeom>
        </p:spPr>
        <p:txBody>
          <a:bodyPr wrap="square">
            <a:spAutoFit/>
          </a:bodyPr>
          <a:lstStyle/>
          <a:p>
            <a:endParaRPr lang="ru-RU" dirty="0"/>
          </a:p>
        </p:txBody>
      </p:sp>
      <p:sp>
        <p:nvSpPr>
          <p:cNvPr id="3" name="Прямоугольник 2"/>
          <p:cNvSpPr/>
          <p:nvPr/>
        </p:nvSpPr>
        <p:spPr>
          <a:xfrm>
            <a:off x="539552" y="1097468"/>
            <a:ext cx="7848872" cy="1938992"/>
          </a:xfrm>
          <a:prstGeom prst="rect">
            <a:avLst/>
          </a:prstGeom>
        </p:spPr>
        <p:txBody>
          <a:bodyPr wrap="square">
            <a:spAutoFit/>
          </a:bodyPr>
          <a:lstStyle/>
          <a:p>
            <a:r>
              <a:rPr lang="ru-RU" sz="2000" dirty="0"/>
              <a:t> </a:t>
            </a:r>
            <a:r>
              <a:rPr lang="ru-RU" sz="2000" dirty="0" smtClean="0"/>
              <a:t>      </a:t>
            </a:r>
            <a:r>
              <a:rPr lang="ru-RU" sz="2000" dirty="0" err="1" smtClean="0"/>
              <a:t>Диатомды</a:t>
            </a:r>
            <a:r>
              <a:rPr lang="ru-RU" sz="2000" dirty="0" smtClean="0"/>
              <a:t> </a:t>
            </a:r>
            <a:r>
              <a:rPr lang="ru-RU" sz="2000" dirty="0" err="1"/>
              <a:t>балдырлар</a:t>
            </a:r>
            <a:r>
              <a:rPr lang="ru-RU" sz="2000" dirty="0"/>
              <a:t> </a:t>
            </a:r>
            <a:r>
              <a:rPr lang="ru-RU" sz="2000" dirty="0" err="1"/>
              <a:t>негізінен</a:t>
            </a:r>
            <a:r>
              <a:rPr lang="ru-RU" sz="2000" dirty="0"/>
              <a:t> </a:t>
            </a:r>
            <a:r>
              <a:rPr lang="ru-RU" sz="2000" dirty="0" err="1"/>
              <a:t>екіге</a:t>
            </a:r>
            <a:r>
              <a:rPr lang="ru-RU" sz="2000" dirty="0"/>
              <a:t> </a:t>
            </a:r>
            <a:r>
              <a:rPr lang="ru-RU" sz="2000" dirty="0" err="1"/>
              <a:t>бөліну</a:t>
            </a:r>
            <a:r>
              <a:rPr lang="ru-RU" sz="2000" dirty="0"/>
              <a:t> </a:t>
            </a:r>
            <a:r>
              <a:rPr lang="ru-RU" sz="2000" dirty="0" err="1"/>
              <a:t>арқылы</a:t>
            </a:r>
            <a:endParaRPr lang="ru-RU" sz="2000" dirty="0"/>
          </a:p>
          <a:p>
            <a:r>
              <a:rPr lang="ru-RU" sz="2000" dirty="0" err="1"/>
              <a:t>көбейеді</a:t>
            </a:r>
            <a:r>
              <a:rPr lang="ru-RU" sz="2000" dirty="0"/>
              <a:t>, </a:t>
            </a:r>
            <a:r>
              <a:rPr lang="ru-RU" sz="2000" dirty="0" err="1"/>
              <a:t>яғни</a:t>
            </a:r>
            <a:r>
              <a:rPr lang="ru-RU" sz="2000" dirty="0"/>
              <a:t> </a:t>
            </a:r>
            <a:r>
              <a:rPr lang="ru-RU" sz="2000" dirty="0" err="1"/>
              <a:t>аналық</a:t>
            </a:r>
            <a:r>
              <a:rPr lang="ru-RU" sz="2000" dirty="0"/>
              <a:t> </a:t>
            </a:r>
            <a:r>
              <a:rPr lang="ru-RU" sz="2000" dirty="0" err="1"/>
              <a:t>клеткадан</a:t>
            </a:r>
            <a:r>
              <a:rPr lang="ru-RU" sz="2000" dirty="0"/>
              <a:t> </a:t>
            </a:r>
            <a:r>
              <a:rPr lang="ru-RU" sz="2000" dirty="0" err="1"/>
              <a:t>әр</a:t>
            </a:r>
            <a:r>
              <a:rPr lang="ru-RU" sz="2000" dirty="0"/>
              <a:t> </a:t>
            </a:r>
            <a:r>
              <a:rPr lang="ru-RU" sz="2000" dirty="0" err="1"/>
              <a:t>бөліктің</a:t>
            </a:r>
            <a:r>
              <a:rPr lang="ru-RU" sz="2000" dirty="0"/>
              <a:t> </a:t>
            </a:r>
            <a:r>
              <a:rPr lang="ru-RU" sz="2000" dirty="0" err="1"/>
              <a:t>біріне</a:t>
            </a:r>
            <a:endParaRPr lang="ru-RU" sz="2000" dirty="0"/>
          </a:p>
          <a:p>
            <a:r>
              <a:rPr lang="ru-RU" sz="2000" dirty="0" err="1"/>
              <a:t>эпитека</a:t>
            </a:r>
            <a:r>
              <a:rPr lang="ru-RU" sz="2000" dirty="0"/>
              <a:t>, </a:t>
            </a:r>
            <a:r>
              <a:rPr lang="ru-RU" sz="2000" dirty="0" err="1"/>
              <a:t>екіншісіне</a:t>
            </a:r>
            <a:r>
              <a:rPr lang="ru-RU" sz="2000" dirty="0"/>
              <a:t> </a:t>
            </a:r>
            <a:r>
              <a:rPr lang="ru-RU" sz="2000" dirty="0" err="1"/>
              <a:t>гипотека</a:t>
            </a:r>
            <a:r>
              <a:rPr lang="ru-RU" sz="2000" dirty="0"/>
              <a:t> </a:t>
            </a:r>
            <a:r>
              <a:rPr lang="ru-RU" sz="2000" dirty="0" err="1"/>
              <a:t>өтеді</a:t>
            </a:r>
            <a:r>
              <a:rPr lang="ru-RU" sz="2000" dirty="0"/>
              <a:t> де, </a:t>
            </a:r>
            <a:r>
              <a:rPr lang="ru-RU" sz="2000" dirty="0" err="1"/>
              <a:t>қалған</a:t>
            </a:r>
            <a:endParaRPr lang="ru-RU" sz="2000" dirty="0"/>
          </a:p>
          <a:p>
            <a:r>
              <a:rPr lang="ru-RU" sz="2000" dirty="0" err="1"/>
              <a:t>жетіспейтін</a:t>
            </a:r>
            <a:r>
              <a:rPr lang="ru-RU" sz="2000" dirty="0"/>
              <a:t> </a:t>
            </a:r>
            <a:r>
              <a:rPr lang="ru-RU" sz="2000" dirty="0" err="1"/>
              <a:t>бөліктер</a:t>
            </a:r>
            <a:r>
              <a:rPr lang="ru-RU" sz="2000" dirty="0"/>
              <a:t> </a:t>
            </a:r>
            <a:r>
              <a:rPr lang="ru-RU" sz="2000" dirty="0" err="1"/>
              <a:t>жаңадан</a:t>
            </a:r>
            <a:r>
              <a:rPr lang="ru-RU" sz="2000" dirty="0"/>
              <a:t> </a:t>
            </a:r>
            <a:r>
              <a:rPr lang="ru-RU" sz="2000" dirty="0" err="1"/>
              <a:t>пайда</a:t>
            </a:r>
            <a:r>
              <a:rPr lang="ru-RU" sz="2000" dirty="0"/>
              <a:t> </a:t>
            </a:r>
            <a:r>
              <a:rPr lang="ru-RU" sz="2000" dirty="0" err="1"/>
              <a:t>болады</a:t>
            </a:r>
            <a:r>
              <a:rPr lang="ru-RU" sz="2000" dirty="0"/>
              <a:t>. </a:t>
            </a:r>
            <a:r>
              <a:rPr lang="ru-RU" sz="2000" dirty="0" err="1"/>
              <a:t>Сондай</a:t>
            </a:r>
            <a:r>
              <a:rPr lang="ru-RU" sz="2000" dirty="0"/>
              <a:t>-</a:t>
            </a:r>
          </a:p>
          <a:p>
            <a:r>
              <a:rPr lang="ru-RU" sz="2000" dirty="0" err="1"/>
              <a:t>ақ</a:t>
            </a:r>
            <a:r>
              <a:rPr lang="ru-RU" sz="2000" dirty="0"/>
              <a:t> </a:t>
            </a:r>
            <a:r>
              <a:rPr lang="ru-RU" sz="2000" dirty="0" err="1"/>
              <a:t>жыныстық</a:t>
            </a:r>
            <a:r>
              <a:rPr lang="ru-RU" sz="2000" dirty="0"/>
              <a:t> (изогамия, гетерогамия, оогамия)</a:t>
            </a:r>
          </a:p>
          <a:p>
            <a:r>
              <a:rPr lang="ru-RU" sz="2000" dirty="0" err="1"/>
              <a:t>жолмен</a:t>
            </a:r>
            <a:r>
              <a:rPr lang="ru-RU" sz="2000" dirty="0"/>
              <a:t> де </a:t>
            </a:r>
            <a:r>
              <a:rPr lang="ru-RU" sz="2000" dirty="0" err="1"/>
              <a:t>көбейеді</a:t>
            </a:r>
            <a:r>
              <a:rPr lang="ru-RU" sz="2000" dirty="0"/>
              <a:t>. </a:t>
            </a:r>
          </a:p>
        </p:txBody>
      </p:sp>
      <p:pic>
        <p:nvPicPr>
          <p:cNvPr id="14338" name="Picture 2" descr="http://www.krebsmicro.com/forumpix-microbhunt/psdiatom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284984"/>
            <a:ext cx="7368944" cy="2891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41108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556792"/>
            <a:ext cx="5102679" cy="3970318"/>
          </a:xfrm>
          <a:prstGeom prst="rect">
            <a:avLst/>
          </a:prstGeom>
          <a:noFill/>
        </p:spPr>
        <p:txBody>
          <a:bodyPr wrap="none" rtlCol="0">
            <a:spAutoFit/>
          </a:bodyPr>
          <a:lstStyle/>
          <a:p>
            <a:r>
              <a:rPr lang="kk-KZ" sz="2800" dirty="0" smtClean="0">
                <a:latin typeface="Times New Roman" pitchFamily="18" charset="0"/>
                <a:cs typeface="Times New Roman" pitchFamily="18" charset="0"/>
              </a:rPr>
              <a:t>                     </a:t>
            </a:r>
            <a:r>
              <a:rPr lang="kk-KZ" sz="2800" b="1" dirty="0" smtClean="0">
                <a:latin typeface="Times New Roman" pitchFamily="18" charset="0"/>
                <a:cs typeface="Times New Roman" pitchFamily="18" charset="0"/>
              </a:rPr>
              <a:t>Жоспары:</a:t>
            </a:r>
          </a:p>
          <a:p>
            <a:r>
              <a:rPr lang="kk-KZ" sz="2800" dirty="0" smtClean="0">
                <a:latin typeface="Times New Roman" pitchFamily="18" charset="0"/>
                <a:cs typeface="Times New Roman" pitchFamily="18" charset="0"/>
              </a:rPr>
              <a:t>1.Кіріспе</a:t>
            </a:r>
          </a:p>
          <a:p>
            <a:pPr marL="285750" indent="-285750">
              <a:buFont typeface="Wingdings" pitchFamily="2" charset="2"/>
              <a:buChar char="Ø"/>
            </a:pPr>
            <a:r>
              <a:rPr lang="kk-KZ" sz="2800" dirty="0" smtClean="0">
                <a:latin typeface="Times New Roman" pitchFamily="18" charset="0"/>
                <a:cs typeface="Times New Roman" pitchFamily="18" charset="0"/>
              </a:rPr>
              <a:t>       Балдырлар туралы түсінік</a:t>
            </a:r>
          </a:p>
          <a:p>
            <a:r>
              <a:rPr lang="kk-KZ" sz="2800" dirty="0" smtClean="0">
                <a:latin typeface="Times New Roman" pitchFamily="18" charset="0"/>
                <a:cs typeface="Times New Roman" pitchFamily="18" charset="0"/>
              </a:rPr>
              <a:t>2.Негізгі бөлім</a:t>
            </a:r>
          </a:p>
          <a:p>
            <a:pPr marL="285750" indent="-285750">
              <a:buFont typeface="Wingdings" pitchFamily="2" charset="2"/>
              <a:buChar char="Ø"/>
            </a:pPr>
            <a:r>
              <a:rPr lang="kk-KZ" sz="2800" dirty="0" smtClean="0">
                <a:latin typeface="Times New Roman" pitchFamily="18" charset="0"/>
                <a:cs typeface="Times New Roman" pitchFamily="18" charset="0"/>
              </a:rPr>
              <a:t>       Қоңыр балдырлар</a:t>
            </a:r>
          </a:p>
          <a:p>
            <a:pPr marL="285750" indent="-285750">
              <a:buFont typeface="Wingdings" pitchFamily="2" charset="2"/>
              <a:buChar char="Ø"/>
            </a:pPr>
            <a:r>
              <a:rPr lang="kk-KZ" sz="2800" dirty="0" smtClean="0">
                <a:latin typeface="Times New Roman" pitchFamily="18" charset="0"/>
                <a:cs typeface="Times New Roman" pitchFamily="18" charset="0"/>
              </a:rPr>
              <a:t>       Диатомды балдырлар</a:t>
            </a:r>
          </a:p>
          <a:p>
            <a:pPr marL="285750" indent="-285750">
              <a:buFont typeface="Wingdings" pitchFamily="2" charset="2"/>
              <a:buChar char="Ø"/>
            </a:pPr>
            <a:r>
              <a:rPr lang="kk-KZ" sz="2800" dirty="0" smtClean="0">
                <a:latin typeface="Times New Roman" pitchFamily="18" charset="0"/>
                <a:cs typeface="Times New Roman" pitchFamily="18" charset="0"/>
              </a:rPr>
              <a:t>        Адам өміріндегі маңызы</a:t>
            </a:r>
          </a:p>
          <a:p>
            <a:r>
              <a:rPr lang="kk-KZ" sz="2800" dirty="0" smtClean="0">
                <a:latin typeface="Times New Roman" pitchFamily="18" charset="0"/>
                <a:cs typeface="Times New Roman" pitchFamily="18" charset="0"/>
              </a:rPr>
              <a:t>3.Қорытынды</a:t>
            </a:r>
          </a:p>
          <a:p>
            <a:r>
              <a:rPr lang="kk-KZ" sz="2800" dirty="0" smtClean="0">
                <a:latin typeface="Times New Roman" pitchFamily="18" charset="0"/>
                <a:cs typeface="Times New Roman" pitchFamily="18" charset="0"/>
              </a:rPr>
              <a:t>4.Пайдаланылған әдебиеттер</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732118431"/>
      </p:ext>
    </p:extLst>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012369552"/>
              </p:ext>
            </p:extLst>
          </p:nvPr>
        </p:nvGraphicFramePr>
        <p:xfrm>
          <a:off x="1043608" y="1397000"/>
          <a:ext cx="777686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97158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556792"/>
            <a:ext cx="4464496" cy="2616101"/>
          </a:xfrm>
          <a:prstGeom prst="rect">
            <a:avLst/>
          </a:prstGeom>
        </p:spPr>
        <p:txBody>
          <a:bodyPr wrap="square">
            <a:spAutoFit/>
          </a:bodyPr>
          <a:lstStyle/>
          <a:p>
            <a:r>
              <a:rPr lang="ru-RU" sz="2400" dirty="0" err="1" smtClean="0">
                <a:solidFill>
                  <a:srgbClr val="C00000"/>
                </a:solidFill>
                <a:latin typeface="Times New Roman" pitchFamily="18" charset="0"/>
                <a:cs typeface="Times New Roman" pitchFamily="18" charset="0"/>
              </a:rPr>
              <a:t>Пиннулярия</a:t>
            </a:r>
            <a:r>
              <a:rPr lang="ru-RU" sz="2000" dirty="0" smtClean="0">
                <a:latin typeface="Times New Roman" pitchFamily="18" charset="0"/>
                <a:cs typeface="Times New Roman" pitchFamily="18" charset="0"/>
              </a:rPr>
              <a:t> - </a:t>
            </a:r>
            <a:r>
              <a:rPr lang="ru-RU" sz="2000" dirty="0" err="1">
                <a:latin typeface="Times New Roman" pitchFamily="18" charset="0"/>
                <a:cs typeface="Times New Roman" pitchFamily="18" charset="0"/>
              </a:rPr>
              <a:t>пеннатылар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класына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жатады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a:t>
            </a:r>
            <a:endParaRPr lang="ru-RU" sz="2000" dirty="0">
              <a:latin typeface="Times New Roman" pitchFamily="18" charset="0"/>
              <a:cs typeface="Times New Roman" pitchFamily="18" charset="0"/>
            </a:endParaRPr>
          </a:p>
          <a:p>
            <a:r>
              <a:rPr lang="ru-RU" sz="2000" dirty="0" err="1">
                <a:latin typeface="Times New Roman" pitchFamily="18" charset="0"/>
                <a:cs typeface="Times New Roman" pitchFamily="18" charset="0"/>
              </a:rPr>
              <a:t>судың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түбіндегі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ұйықта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мөлшерде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кездесетін</a:t>
            </a:r>
            <a:r>
              <a:rPr lang="ru-RU" sz="2000" dirty="0">
                <a:latin typeface="Times New Roman" pitchFamily="18" charset="0"/>
                <a:cs typeface="Times New Roman" pitchFamily="18" charset="0"/>
              </a:rPr>
              <a:t>,</a:t>
            </a:r>
          </a:p>
          <a:p>
            <a:r>
              <a:rPr lang="ru-RU" sz="2000" dirty="0" err="1">
                <a:latin typeface="Times New Roman" pitchFamily="18" charset="0"/>
                <a:cs typeface="Times New Roman" pitchFamily="18" charset="0"/>
              </a:rPr>
              <a:t>клеткасының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формасы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сопақтау</a:t>
            </a:r>
            <a:r>
              <a:rPr lang="ru-RU" sz="2000" dirty="0">
                <a:latin typeface="Times New Roman" pitchFamily="18" charset="0"/>
                <a:cs typeface="Times New Roman" pitchFamily="18" charset="0"/>
              </a:rPr>
              <a:t>, эллипс </a:t>
            </a:r>
            <a:r>
              <a:rPr lang="ru-RU" sz="2000" dirty="0" err="1">
                <a:latin typeface="Times New Roman" pitchFamily="18" charset="0"/>
                <a:cs typeface="Times New Roman" pitchFamily="18" charset="0"/>
              </a:rPr>
              <a:t>тәрізді</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ұштары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дөңгелектеніп</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келген</a:t>
            </a:r>
            <a:r>
              <a:rPr lang="ru-RU" sz="2000" dirty="0">
                <a:latin typeface="Times New Roman" pitchFamily="18" charset="0"/>
                <a:cs typeface="Times New Roman" pitchFamily="18" charset="0"/>
              </a:rPr>
              <a:t>, ал </a:t>
            </a:r>
            <a:r>
              <a:rPr lang="ru-RU" sz="2000" dirty="0" err="1">
                <a:latin typeface="Times New Roman" pitchFamily="18" charset="0"/>
                <a:cs typeface="Times New Roman" pitchFamily="18" charset="0"/>
              </a:rPr>
              <a:t>ортаңғы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бөлігі</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жалпақтау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болатын</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бір</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жасушалы</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балдыр</a:t>
            </a:r>
            <a:r>
              <a:rPr lang="ru-RU" sz="2000" dirty="0">
                <a:latin typeface="Times New Roman" pitchFamily="18" charset="0"/>
                <a:cs typeface="Times New Roman" pitchFamily="18" charset="0"/>
              </a:rPr>
              <a:t>. </a:t>
            </a:r>
          </a:p>
        </p:txBody>
      </p:sp>
      <p:pic>
        <p:nvPicPr>
          <p:cNvPr id="13314" name="Picture 2" descr="http://www.diatomloir.eu/Diatodouces/Pleuvendeux/Pinnularia%20acrosphaer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08" y="1556792"/>
            <a:ext cx="3220279" cy="392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2914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7480" y="1729480"/>
            <a:ext cx="7520944" cy="3785652"/>
          </a:xfrm>
          <a:prstGeom prst="rect">
            <a:avLst/>
          </a:prstGeom>
        </p:spPr>
        <p:txBody>
          <a:bodyPr wrap="square">
            <a:spAutoFit/>
          </a:bodyPr>
          <a:lstStyle/>
          <a:p>
            <a:pPr algn="just"/>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Жасушаны</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бойлай</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тігіс</a:t>
            </a:r>
            <a:r>
              <a:rPr lang="ru-RU" sz="2000" dirty="0" smtClean="0">
                <a:latin typeface="Times New Roman" pitchFamily="18" charset="0"/>
                <a:cs typeface="Times New Roman" pitchFamily="18" charset="0"/>
              </a:rPr>
              <a:t>  (щель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өтеді</a:t>
            </a:r>
            <a:r>
              <a:rPr lang="ru-RU" sz="2000" dirty="0">
                <a:latin typeface="Times New Roman" pitchFamily="18" charset="0"/>
                <a:cs typeface="Times New Roman" pitchFamily="18" charset="0"/>
              </a:rPr>
              <a:t>, оны </a:t>
            </a:r>
            <a:r>
              <a:rPr lang="ru-RU" sz="2000" dirty="0" err="1">
                <a:latin typeface="Times New Roman" pitchFamily="18" charset="0"/>
                <a:cs typeface="Times New Roman" pitchFamily="18" charset="0"/>
              </a:rPr>
              <a:t>екі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ұшында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ортасында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түйін</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аталынатын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үш</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қалындаған</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төмпешік</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болады</a:t>
            </a:r>
            <a:r>
              <a:rPr lang="ru-RU" sz="2000" dirty="0">
                <a:latin typeface="Times New Roman" pitchFamily="18" charset="0"/>
                <a:cs typeface="Times New Roman" pitchFamily="18" charset="0"/>
              </a:rPr>
              <a:t>.</a:t>
            </a:r>
          </a:p>
          <a:p>
            <a:pPr algn="just"/>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Цитоплазмасы</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клетканың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ішінде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қозғалысқа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келе</a:t>
            </a:r>
            <a:endParaRPr lang="ru-RU" sz="2000" dirty="0">
              <a:latin typeface="Times New Roman" pitchFamily="18" charset="0"/>
              <a:cs typeface="Times New Roman" pitchFamily="18" charset="0"/>
            </a:endParaRPr>
          </a:p>
          <a:p>
            <a:pPr algn="just"/>
            <a:r>
              <a:rPr lang="ru-RU" sz="2000" dirty="0" err="1">
                <a:latin typeface="Times New Roman" pitchFamily="18" charset="0"/>
                <a:cs typeface="Times New Roman" pitchFamily="18" charset="0"/>
              </a:rPr>
              <a:t>отырып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тігіс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арқылы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сумен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түйіседі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нәтижесінде</a:t>
            </a:r>
            <a:endParaRPr lang="ru-RU" sz="2000" dirty="0">
              <a:latin typeface="Times New Roman" pitchFamily="18" charset="0"/>
              <a:cs typeface="Times New Roman" pitchFamily="18" charset="0"/>
            </a:endParaRPr>
          </a:p>
          <a:p>
            <a:pPr algn="just"/>
            <a:r>
              <a:rPr lang="ru-RU" sz="2000" dirty="0" err="1">
                <a:latin typeface="Times New Roman" pitchFamily="18" charset="0"/>
                <a:cs typeface="Times New Roman" pitchFamily="18" charset="0"/>
              </a:rPr>
              <a:t>пиннулярия</a:t>
            </a:r>
            <a:r>
              <a:rPr lang="ru-RU" sz="2000" dirty="0">
                <a:latin typeface="Times New Roman" pitchFamily="18" charset="0"/>
                <a:cs typeface="Times New Roman" pitchFamily="18" charset="0"/>
              </a:rPr>
              <a:t> су </a:t>
            </a:r>
            <a:r>
              <a:rPr lang="ru-RU" sz="2000" dirty="0" err="1">
                <a:latin typeface="Times New Roman" pitchFamily="18" charset="0"/>
                <a:cs typeface="Times New Roman" pitchFamily="18" charset="0"/>
              </a:rPr>
              <a:t>қабаттарында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жылжып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жүруге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мүмкіндік</a:t>
            </a:r>
            <a:endParaRPr lang="ru-RU" sz="2000" dirty="0">
              <a:latin typeface="Times New Roman" pitchFamily="18" charset="0"/>
              <a:cs typeface="Times New Roman" pitchFamily="18" charset="0"/>
            </a:endParaRPr>
          </a:p>
          <a:p>
            <a:pPr algn="just"/>
            <a:r>
              <a:rPr lang="ru-RU" sz="2000" dirty="0" err="1">
                <a:latin typeface="Times New Roman" pitchFamily="18" charset="0"/>
                <a:cs typeface="Times New Roman" pitchFamily="18" charset="0"/>
              </a:rPr>
              <a:t>алады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Пиннулярияның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жақтауларында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көптеген</a:t>
            </a:r>
            <a:endParaRPr lang="ru-RU" sz="2000" dirty="0">
              <a:latin typeface="Times New Roman" pitchFamily="18" charset="0"/>
              <a:cs typeface="Times New Roman" pitchFamily="18" charset="0"/>
            </a:endParaRPr>
          </a:p>
          <a:p>
            <a:pPr algn="just"/>
            <a:r>
              <a:rPr lang="ru-RU" sz="2000" dirty="0" err="1">
                <a:latin typeface="Times New Roman" pitchFamily="18" charset="0"/>
                <a:cs typeface="Times New Roman" pitchFamily="18" charset="0"/>
              </a:rPr>
              <a:t>көлденең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жолақтар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клетканың</a:t>
            </a:r>
            <a:endParaRPr lang="ru-RU" sz="2000" dirty="0">
              <a:latin typeface="Times New Roman" pitchFamily="18" charset="0"/>
              <a:cs typeface="Times New Roman" pitchFamily="18" charset="0"/>
            </a:endParaRPr>
          </a:p>
          <a:p>
            <a:pPr algn="just"/>
            <a:r>
              <a:rPr lang="ru-RU" sz="2000" dirty="0" err="1">
                <a:latin typeface="Times New Roman" pitchFamily="18" charset="0"/>
                <a:cs typeface="Times New Roman" pitchFamily="18" charset="0"/>
              </a:rPr>
              <a:t>сыртындағы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кремнеземның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бірыңғай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тегіс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болып</a:t>
            </a:r>
            <a:endParaRPr lang="ru-RU" sz="2000" dirty="0">
              <a:latin typeface="Times New Roman" pitchFamily="18" charset="0"/>
              <a:cs typeface="Times New Roman" pitchFamily="18" charset="0"/>
            </a:endParaRPr>
          </a:p>
          <a:p>
            <a:pPr algn="just"/>
            <a:r>
              <a:rPr lang="ru-RU" sz="2000" dirty="0" err="1">
                <a:latin typeface="Times New Roman" pitchFamily="18" charset="0"/>
                <a:cs typeface="Times New Roman" pitchFamily="18" charset="0"/>
              </a:rPr>
              <a:t>жиналмауының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нәтижесінде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түзілген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Клеткасында</a:t>
            </a:r>
            <a:endParaRPr lang="ru-RU" sz="2000" dirty="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ядро, вакуоль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екі</a:t>
            </a:r>
            <a:r>
              <a:rPr lang="ru-RU" sz="2000" dirty="0">
                <a:latin typeface="Times New Roman" pitchFamily="18" charset="0"/>
                <a:cs typeface="Times New Roman" pitchFamily="18" charset="0"/>
              </a:rPr>
              <a:t> пластинка </a:t>
            </a:r>
            <a:r>
              <a:rPr lang="ru-RU" sz="2000" dirty="0" err="1">
                <a:latin typeface="Times New Roman" pitchFamily="18" charset="0"/>
                <a:cs typeface="Times New Roman" pitchFamily="18" charset="0"/>
              </a:rPr>
              <a:t>тәрізді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қоңыр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түсті</a:t>
            </a:r>
            <a:endParaRPr lang="ru-RU" sz="2000" dirty="0">
              <a:latin typeface="Times New Roman" pitchFamily="18" charset="0"/>
              <a:cs typeface="Times New Roman" pitchFamily="18" charset="0"/>
            </a:endParaRPr>
          </a:p>
          <a:p>
            <a:pPr algn="just"/>
            <a:r>
              <a:rPr lang="ru-RU" sz="2000" dirty="0" err="1">
                <a:latin typeface="Times New Roman" pitchFamily="18" charset="0"/>
                <a:cs typeface="Times New Roman" pitchFamily="18" charset="0"/>
              </a:rPr>
              <a:t>хроматофорасы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болады</a:t>
            </a:r>
            <a:endParaRPr lang="ru-RU" sz="2000" dirty="0">
              <a:latin typeface="Times New Roman" pitchFamily="18" charset="0"/>
              <a:cs typeface="Times New Roman" pitchFamily="18" charset="0"/>
            </a:endParaRPr>
          </a:p>
        </p:txBody>
      </p:sp>
      <p:sp>
        <p:nvSpPr>
          <p:cNvPr id="3" name="TextBox 2"/>
          <p:cNvSpPr txBox="1"/>
          <p:nvPr/>
        </p:nvSpPr>
        <p:spPr>
          <a:xfrm>
            <a:off x="2987824" y="1094090"/>
            <a:ext cx="2930610" cy="830997"/>
          </a:xfrm>
          <a:prstGeom prst="rect">
            <a:avLst/>
          </a:prstGeom>
          <a:noFill/>
        </p:spPr>
        <p:txBody>
          <a:bodyPr wrap="none" rtlCol="0">
            <a:spAutoFit/>
          </a:bodyPr>
          <a:lstStyle/>
          <a:p>
            <a:r>
              <a:rPr lang="kk-KZ" sz="2400" dirty="0" smtClean="0">
                <a:solidFill>
                  <a:srgbClr val="C00000"/>
                </a:solidFill>
              </a:rPr>
              <a:t>Жасуша құрылысы</a:t>
            </a:r>
          </a:p>
          <a:p>
            <a:endParaRPr lang="ru-RU" sz="2400" dirty="0">
              <a:solidFill>
                <a:srgbClr val="C00000"/>
              </a:solidFill>
            </a:endParaRPr>
          </a:p>
        </p:txBody>
      </p:sp>
    </p:spTree>
    <p:extLst>
      <p:ext uri="{BB962C8B-B14F-4D97-AF65-F5344CB8AC3E}">
        <p14:creationId xmlns:p14="http://schemas.microsoft.com/office/powerpoint/2010/main" val="156980386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908720"/>
            <a:ext cx="4896544" cy="5632311"/>
          </a:xfrm>
          <a:prstGeom prst="rect">
            <a:avLst/>
          </a:prstGeom>
        </p:spPr>
        <p:txBody>
          <a:bodyPr wrap="square">
            <a:spAutoFit/>
          </a:bodyPr>
          <a:lstStyle/>
          <a:p>
            <a:pPr algn="just"/>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Диатомды</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балдырлар</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су </a:t>
            </a:r>
            <a:r>
              <a:rPr lang="ru-RU" sz="2000" dirty="0" err="1" smtClean="0">
                <a:latin typeface="Times New Roman" pitchFamily="18" charset="0"/>
                <a:cs typeface="Times New Roman" pitchFamily="18" charset="0"/>
              </a:rPr>
              <a:t>түбіндегі</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шөгінді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сапропелийлердің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негізін</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құрайды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Шөгінді</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тау </a:t>
            </a:r>
            <a:r>
              <a:rPr lang="ru-RU" sz="2000" dirty="0" err="1">
                <a:latin typeface="Times New Roman" pitchFamily="18" charset="0"/>
                <a:cs typeface="Times New Roman" pitchFamily="18" charset="0"/>
              </a:rPr>
              <a:t>жынысы</a:t>
            </a:r>
            <a:r>
              <a:rPr lang="ru-RU" sz="2000" dirty="0">
                <a:latin typeface="Times New Roman" pitchFamily="18" charset="0"/>
                <a:cs typeface="Times New Roman" pitchFamily="18" charset="0"/>
              </a:rPr>
              <a:t> диатомит, </a:t>
            </a:r>
            <a:r>
              <a:rPr lang="ru-RU" sz="2000" dirty="0" err="1">
                <a:latin typeface="Times New Roman" pitchFamily="18" charset="0"/>
                <a:cs typeface="Times New Roman" pitchFamily="18" charset="0"/>
              </a:rPr>
              <a:t>негізінен</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осы </a:t>
            </a:r>
            <a:r>
              <a:rPr lang="ru-RU" sz="2000" dirty="0" err="1" smtClean="0">
                <a:latin typeface="Times New Roman" pitchFamily="18" charset="0"/>
                <a:cs typeface="Times New Roman" pitchFamily="18" charset="0"/>
              </a:rPr>
              <a:t>балдырлардың</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қабықшаларынан</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тұрады</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Диатомды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балдырлар</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юра </a:t>
            </a:r>
            <a:r>
              <a:rPr lang="ru-RU" sz="2000" dirty="0" err="1">
                <a:latin typeface="Times New Roman" pitchFamily="18" charset="0"/>
                <a:cs typeface="Times New Roman" pitchFamily="18" charset="0"/>
              </a:rPr>
              <a:t>кезеңінен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белгілі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жалтырауық</a:t>
            </a:r>
            <a:endParaRPr lang="ru-RU" sz="2000" dirty="0">
              <a:latin typeface="Times New Roman" pitchFamily="18" charset="0"/>
              <a:cs typeface="Times New Roman" pitchFamily="18" charset="0"/>
            </a:endParaRPr>
          </a:p>
          <a:p>
            <a:pPr algn="just"/>
            <a:r>
              <a:rPr lang="ru-RU" sz="2000" dirty="0" err="1">
                <a:latin typeface="Times New Roman" pitchFamily="18" charset="0"/>
                <a:cs typeface="Times New Roman" pitchFamily="18" charset="0"/>
              </a:rPr>
              <a:t>балдырлар</a:t>
            </a:r>
            <a:r>
              <a:rPr lang="ru-RU" sz="2000" dirty="0">
                <a:latin typeface="Times New Roman" pitchFamily="18" charset="0"/>
                <a:cs typeface="Times New Roman" pitchFamily="18" charset="0"/>
              </a:rPr>
              <a:t> мен </a:t>
            </a:r>
            <a:r>
              <a:rPr lang="ru-RU" sz="2000" dirty="0" err="1">
                <a:latin typeface="Times New Roman" pitchFamily="18" charset="0"/>
                <a:cs typeface="Times New Roman" pitchFamily="18" charset="0"/>
              </a:rPr>
              <a:t>сары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жасыл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балдырлардан</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шыққан</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деп</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есептеледі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Кейбір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ғалымдар</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Диатомды</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балдырларды</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қарапайымдыларға</a:t>
            </a:r>
            <a:r>
              <a:rPr lang="ru-RU" sz="2000" dirty="0">
                <a:latin typeface="Times New Roman" pitchFamily="18" charset="0"/>
                <a:cs typeface="Times New Roman" pitchFamily="18" charset="0"/>
              </a:rPr>
              <a:t> да </a:t>
            </a:r>
            <a:r>
              <a:rPr lang="ru-RU" sz="2000" dirty="0" err="1" smtClean="0">
                <a:latin typeface="Times New Roman" pitchFamily="18" charset="0"/>
                <a:cs typeface="Times New Roman" pitchFamily="18" charset="0"/>
              </a:rPr>
              <a:t>жатқызады</a:t>
            </a:r>
            <a:endParaRPr lang="ru-RU" sz="2000" dirty="0" smtClean="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Диатомды</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балдырлар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жеңіл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денесі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кеуекті</a:t>
            </a:r>
            <a:endParaRPr lang="ru-RU" sz="2000" dirty="0">
              <a:latin typeface="Times New Roman" pitchFamily="18" charset="0"/>
              <a:cs typeface="Times New Roman" pitchFamily="18" charset="0"/>
            </a:endParaRPr>
          </a:p>
          <a:p>
            <a:pPr algn="just"/>
            <a:r>
              <a:rPr lang="ru-RU" sz="2000" dirty="0" err="1">
                <a:latin typeface="Times New Roman" pitchFamily="18" charset="0"/>
                <a:cs typeface="Times New Roman" pitchFamily="18" charset="0"/>
              </a:rPr>
              <a:t>болғандықтан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адсорбтану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қасиеті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өте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жоғары</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тамақ</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өнеркәсібінде</a:t>
            </a:r>
            <a:r>
              <a:rPr lang="ru-RU" sz="2000" dirty="0">
                <a:latin typeface="Times New Roman" pitchFamily="18" charset="0"/>
                <a:cs typeface="Times New Roman" pitchFamily="18" charset="0"/>
              </a:rPr>
              <a:t>, химия, медицина, </a:t>
            </a:r>
            <a:r>
              <a:rPr lang="ru-RU" sz="2000" dirty="0" err="1">
                <a:latin typeface="Times New Roman" pitchFamily="18" charset="0"/>
                <a:cs typeface="Times New Roman" pitchFamily="18" charset="0"/>
              </a:rPr>
              <a:t>құрылыста</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кеңінен</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қолданылады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Диатомды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балдырлармен</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су   </a:t>
            </a:r>
            <a:r>
              <a:rPr lang="ru-RU" sz="2000" dirty="0" err="1" smtClean="0">
                <a:latin typeface="Times New Roman" pitchFamily="18" charset="0"/>
                <a:cs typeface="Times New Roman" pitchFamily="18" charset="0"/>
              </a:rPr>
              <a:t>жануарлары</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қоректенеді</a:t>
            </a:r>
            <a:r>
              <a:rPr lang="ru-RU" sz="2000" dirty="0">
                <a:latin typeface="Times New Roman" pitchFamily="18" charset="0"/>
                <a:cs typeface="Times New Roman" pitchFamily="18" charset="0"/>
              </a:rPr>
              <a:t>.</a:t>
            </a:r>
          </a:p>
        </p:txBody>
      </p:sp>
      <p:pic>
        <p:nvPicPr>
          <p:cNvPr id="19458" name="Picture 2" descr="https://www.cloudynights.com/uploads/monthly_11_2014/post-201127-0-12484300-14162719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908720"/>
            <a:ext cx="3024336"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8692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832644"/>
            <a:ext cx="7920880" cy="1200329"/>
          </a:xfrm>
          <a:prstGeom prst="rect">
            <a:avLst/>
          </a:prstGeom>
        </p:spPr>
        <p:txBody>
          <a:bodyPr wrap="square">
            <a:spAutoFit/>
          </a:bodyPr>
          <a:lstStyle/>
          <a:p>
            <a:pPr>
              <a:defRPr/>
            </a:pPr>
            <a:r>
              <a:rPr lang="kk-KZ" sz="2400" b="1" dirty="0" smtClean="0">
                <a:effectLst>
                  <a:outerShdw blurRad="38100" dist="38100" dir="2700000" algn="tl">
                    <a:srgbClr val="000000">
                      <a:alpha val="43137"/>
                    </a:srgbClr>
                  </a:outerShdw>
                </a:effectLst>
              </a:rPr>
              <a:t>      Тіршілігін </a:t>
            </a:r>
            <a:r>
              <a:rPr lang="kk-KZ" sz="2400" b="1" dirty="0">
                <a:effectLst>
                  <a:outerShdw blurRad="38100" dist="38100" dir="2700000" algn="tl">
                    <a:srgbClr val="000000">
                      <a:alpha val="43137"/>
                    </a:srgbClr>
                  </a:outerShdw>
                </a:effectLst>
              </a:rPr>
              <a:t>жойған диатом балдырларының бақалшықтары су түбіне шөгіп,тығыздалып, диатомит және трепел минералдарын түзеді.</a:t>
            </a:r>
          </a:p>
        </p:txBody>
      </p:sp>
      <p:pic>
        <p:nvPicPr>
          <p:cNvPr id="3" name="Содержимое 8" descr="IMG_0512.JPG"/>
          <p:cNvPicPr>
            <a:picLocks noChangeAspect="1"/>
          </p:cNvPicPr>
          <p:nvPr/>
        </p:nvPicPr>
        <p:blipFill>
          <a:blip r:embed="rId2" cstate="print"/>
          <a:stretch>
            <a:fillRect/>
          </a:stretch>
        </p:blipFill>
        <p:spPr>
          <a:xfrm>
            <a:off x="1043608" y="2348880"/>
            <a:ext cx="6768752" cy="3301993"/>
          </a:xfrm>
          <a:prstGeom prst="rect">
            <a:avLst/>
          </a:prstGeom>
          <a:ln>
            <a:noFill/>
          </a:ln>
          <a:effectLst>
            <a:softEdge rad="112500"/>
          </a:effectLst>
        </p:spPr>
      </p:pic>
      <p:sp>
        <p:nvSpPr>
          <p:cNvPr id="4" name="Прямоугольник 3"/>
          <p:cNvSpPr/>
          <p:nvPr/>
        </p:nvSpPr>
        <p:spPr>
          <a:xfrm>
            <a:off x="251520" y="5986822"/>
            <a:ext cx="7704856" cy="369332"/>
          </a:xfrm>
          <a:prstGeom prst="rect">
            <a:avLst/>
          </a:prstGeom>
        </p:spPr>
        <p:txBody>
          <a:bodyPr wrap="square">
            <a:spAutoFit/>
          </a:bodyPr>
          <a:lstStyle/>
          <a:p>
            <a:r>
              <a:rPr lang="kk-KZ" dirty="0"/>
              <a:t>Тіршілігін жойған диатом балдырлары және олардың сынықтары</a:t>
            </a:r>
            <a:endParaRPr lang="ru-RU" dirty="0"/>
          </a:p>
        </p:txBody>
      </p:sp>
    </p:spTree>
    <p:extLst>
      <p:ext uri="{BB962C8B-B14F-4D97-AF65-F5344CB8AC3E}">
        <p14:creationId xmlns:p14="http://schemas.microsoft.com/office/powerpoint/2010/main" val="7116752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50825" y="908720"/>
            <a:ext cx="8280400" cy="3888432"/>
          </a:xfrm>
          <a:prstGeom prst="rect">
            <a:avLst/>
          </a:prstGeom>
          <a:noFill/>
        </p:spPr>
      </p:pic>
      <p:sp>
        <p:nvSpPr>
          <p:cNvPr id="3" name="Прямоугольник 2"/>
          <p:cNvSpPr/>
          <p:nvPr/>
        </p:nvSpPr>
        <p:spPr>
          <a:xfrm>
            <a:off x="539552" y="5044827"/>
            <a:ext cx="8136904" cy="1015663"/>
          </a:xfrm>
          <a:prstGeom prst="rect">
            <a:avLst/>
          </a:prstGeom>
        </p:spPr>
        <p:txBody>
          <a:bodyPr wrap="square">
            <a:spAutoFit/>
          </a:bodyPr>
          <a:lstStyle/>
          <a:p>
            <a:r>
              <a:rPr lang="ru-RU" sz="2400" b="1" dirty="0" err="1">
                <a:latin typeface="Times New Roman" pitchFamily="18" charset="0"/>
                <a:cs typeface="Times New Roman" pitchFamily="18" charset="0"/>
              </a:rPr>
              <a:t>Диатом</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балдырлар</a:t>
            </a:r>
            <a:r>
              <a:rPr lang="ru-RU" dirty="0"/>
              <a:t>. </a:t>
            </a:r>
            <a:r>
              <a:rPr lang="ru-RU" dirty="0" err="1">
                <a:latin typeface="Times New Roman" pitchFamily="18" charset="0"/>
                <a:cs typeface="Times New Roman" pitchFamily="18" charset="0"/>
              </a:rPr>
              <a:t>Жоғарғы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қатар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солдан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оңға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хетоцерос</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жұқа</a:t>
            </a:r>
            <a:r>
              <a:rPr lang="ru-RU" dirty="0">
                <a:latin typeface="Times New Roman" pitchFamily="18" charset="0"/>
                <a:cs typeface="Times New Roman" pitchFamily="18" charset="0"/>
              </a:rPr>
              <a:t> диатомея , </a:t>
            </a:r>
            <a:r>
              <a:rPr lang="ru-RU" dirty="0" err="1">
                <a:latin typeface="Times New Roman" pitchFamily="18" charset="0"/>
                <a:cs typeface="Times New Roman" pitchFamily="18" charset="0"/>
              </a:rPr>
              <a:t>фрагилярия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талассиосира</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рабдонема</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Төменгі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қатар,солдан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оңға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көгілдір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мастоглора</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мелозира</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табеллярия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теңіз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навикуласы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пиннулярия</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933265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620688"/>
            <a:ext cx="8928992" cy="5904656"/>
          </a:xfrm>
          <a:prstGeom prst="rect">
            <a:avLst/>
          </a:prstGeom>
        </p:spPr>
      </p:pic>
    </p:spTree>
    <p:extLst>
      <p:ext uri="{BB962C8B-B14F-4D97-AF65-F5344CB8AC3E}">
        <p14:creationId xmlns:p14="http://schemas.microsoft.com/office/powerpoint/2010/main" val="33120739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268760"/>
            <a:ext cx="7560840" cy="5016758"/>
          </a:xfrm>
          <a:prstGeom prst="rect">
            <a:avLst/>
          </a:prstGeom>
        </p:spPr>
        <p:txBody>
          <a:bodyPr wrap="square">
            <a:spAutoFit/>
          </a:bodyPr>
          <a:lstStyle/>
          <a:p>
            <a:r>
              <a:rPr lang="ru-RU" sz="2000" dirty="0" smtClean="0">
                <a:solidFill>
                  <a:srgbClr val="7030A0"/>
                </a:solidFill>
                <a:latin typeface="Times New Roman" pitchFamily="18" charset="0"/>
                <a:cs typeface="Times New Roman" pitchFamily="18" charset="0"/>
              </a:rPr>
              <a:t>        </a:t>
            </a:r>
            <a:r>
              <a:rPr lang="ru-RU" sz="2000" dirty="0" err="1" smtClean="0">
                <a:solidFill>
                  <a:srgbClr val="7030A0"/>
                </a:solidFill>
                <a:latin typeface="Times New Roman" pitchFamily="18" charset="0"/>
                <a:cs typeface="Times New Roman" pitchFamily="18" charset="0"/>
              </a:rPr>
              <a:t>Диатомдылар</a:t>
            </a:r>
            <a:r>
              <a:rPr lang="ru-RU" sz="2000" dirty="0" smtClean="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бөлімінің</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басқа</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балдырлармен</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тікелей</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байланысы</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жоқ</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Дегенмен</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эволюциялық</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дамуы</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жэне</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филогенетикалық</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жағынан</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хризомонадаларга</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жақындайды</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Бұларды</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жақындастыратын</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белгі</a:t>
            </a:r>
            <a:r>
              <a:rPr lang="ru-RU" sz="2000" dirty="0">
                <a:solidFill>
                  <a:srgbClr val="7030A0"/>
                </a:solidFill>
                <a:latin typeface="Times New Roman" pitchFamily="18" charset="0"/>
                <a:cs typeface="Times New Roman" pitchFamily="18" charset="0"/>
              </a:rPr>
              <a:t> - тек </a:t>
            </a:r>
            <a:r>
              <a:rPr lang="ru-RU" sz="2000" dirty="0" err="1">
                <a:solidFill>
                  <a:srgbClr val="7030A0"/>
                </a:solidFill>
                <a:latin typeface="Times New Roman" pitchFamily="18" charset="0"/>
                <a:cs typeface="Times New Roman" pitchFamily="18" charset="0"/>
              </a:rPr>
              <a:t>хлоропласттарының</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сары</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түстілігі</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қабаттарының</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қаттылығы</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және</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центрикалық</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класының</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зооспорага</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ұқсас</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сперматозоидты</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қозғалыс</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жағдайының</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болуымен</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бірге</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сондай-ақ</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қор</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заты</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ретінде</a:t>
            </a:r>
            <a:r>
              <a:rPr lang="ru-RU" sz="2000" dirty="0">
                <a:solidFill>
                  <a:srgbClr val="7030A0"/>
                </a:solidFill>
                <a:latin typeface="Times New Roman" pitchFamily="18" charset="0"/>
                <a:cs typeface="Times New Roman" pitchFamily="18" charset="0"/>
              </a:rPr>
              <a:t> май, полисахарид-</a:t>
            </a:r>
            <a:r>
              <a:rPr lang="ru-RU" sz="2000" dirty="0" err="1">
                <a:solidFill>
                  <a:srgbClr val="7030A0"/>
                </a:solidFill>
                <a:latin typeface="Times New Roman" pitchFamily="18" charset="0"/>
                <a:cs typeface="Times New Roman" pitchFamily="18" charset="0"/>
              </a:rPr>
              <a:t>лейкозиннің</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жиналуында</a:t>
            </a:r>
            <a:r>
              <a:rPr lang="ru-RU" sz="2000" dirty="0">
                <a:solidFill>
                  <a:srgbClr val="7030A0"/>
                </a:solidFill>
                <a:latin typeface="Times New Roman" pitchFamily="18" charset="0"/>
                <a:cs typeface="Times New Roman" pitchFamily="18" charset="0"/>
              </a:rPr>
              <a:t>, ал </a:t>
            </a:r>
            <a:r>
              <a:rPr lang="ru-RU" sz="2000" dirty="0" err="1">
                <a:solidFill>
                  <a:srgbClr val="7030A0"/>
                </a:solidFill>
                <a:latin typeface="Times New Roman" pitchFamily="18" charset="0"/>
                <a:cs typeface="Times New Roman" pitchFamily="18" charset="0"/>
              </a:rPr>
              <a:t>кейбір</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диатомды</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балдырларда</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жиырылғыш</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вакуолясының</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байқалуында</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Диатомдылардың</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ішінде</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центрикалық</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кластың</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өкілдерінің</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бірінші</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пайда</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болғаны</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одан</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пеннатталардың</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шыққаны</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жоғарыда</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айтылды</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Диатомдылар</a:t>
            </a:r>
            <a:r>
              <a:rPr lang="ru-RU" sz="2000" dirty="0">
                <a:solidFill>
                  <a:srgbClr val="7030A0"/>
                </a:solidFill>
                <a:latin typeface="Times New Roman" pitchFamily="18" charset="0"/>
                <a:cs typeface="Times New Roman" pitchFamily="18" charset="0"/>
              </a:rPr>
              <a:t> - </a:t>
            </a:r>
            <a:r>
              <a:rPr lang="ru-RU" sz="2000" dirty="0" err="1">
                <a:solidFill>
                  <a:srgbClr val="7030A0"/>
                </a:solidFill>
                <a:latin typeface="Times New Roman" pitchFamily="18" charset="0"/>
                <a:cs typeface="Times New Roman" pitchFamily="18" charset="0"/>
              </a:rPr>
              <a:t>біртүтас</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тәуелсіз</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өз</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бетімен</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белгілі</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бір</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бағытта</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дамыған</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күрделі</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құрылымды</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организмдер</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Диатомдыларды</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жоғарыдағы</a:t>
            </a:r>
            <a:r>
              <a:rPr lang="ru-RU" sz="2000" dirty="0">
                <a:solidFill>
                  <a:srgbClr val="7030A0"/>
                </a:solidFill>
                <a:latin typeface="Times New Roman" pitchFamily="18" charset="0"/>
                <a:cs typeface="Times New Roman" pitchFamily="18" charset="0"/>
              </a:rPr>
              <a:t> </a:t>
            </a:r>
            <a:r>
              <a:rPr lang="ru-RU" sz="2000" dirty="0" err="1" smtClean="0">
                <a:solidFill>
                  <a:srgbClr val="7030A0"/>
                </a:solidFill>
                <a:latin typeface="Times New Roman" pitchFamily="18" charset="0"/>
                <a:cs typeface="Times New Roman" pitchFamily="18" charset="0"/>
              </a:rPr>
              <a:t>ұқсастық</a:t>
            </a:r>
            <a:r>
              <a:rPr lang="ru-RU" sz="2000" dirty="0" smtClean="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белгілеріне</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қарай</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өте</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ерте</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уақытта</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жылтырауық</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сары</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балдырлармен</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бірге</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біртектен</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шығып</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әрқайсысы</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әрі</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қарай</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бір-біріне</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байланыссыз</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өз</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беттерімен</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дамыған</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организмдер</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деп</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қарауға</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болады</a:t>
            </a:r>
            <a:r>
              <a:rPr lang="ru-RU" sz="2000" dirty="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33773106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1338" y="760134"/>
            <a:ext cx="7573755" cy="6124754"/>
          </a:xfrm>
          <a:prstGeom prst="rect">
            <a:avLst/>
          </a:prstGeom>
          <a:noFill/>
        </p:spPr>
        <p:txBody>
          <a:bodyPr wrap="square" rtlCol="0">
            <a:spAutoFit/>
          </a:bodyPr>
          <a:lstStyle/>
          <a:p>
            <a:endParaRPr lang="ru-RU" sz="2800" b="1" i="1" dirty="0">
              <a:solidFill>
                <a:srgbClr val="0070C0"/>
              </a:solidFill>
              <a:latin typeface="Times New Roman" pitchFamily="18" charset="0"/>
              <a:cs typeface="Times New Roman" pitchFamily="18" charset="0"/>
            </a:endParaRPr>
          </a:p>
          <a:p>
            <a:r>
              <a:rPr lang="ru-RU" sz="2800" b="1" i="1" dirty="0" smtClean="0">
                <a:solidFill>
                  <a:srgbClr val="0070C0"/>
                </a:solidFill>
                <a:latin typeface="Times New Roman" pitchFamily="18" charset="0"/>
                <a:cs typeface="Times New Roman" pitchFamily="18" charset="0"/>
              </a:rPr>
              <a:t>    </a:t>
            </a:r>
            <a:r>
              <a:rPr lang="ru-RU" sz="2800" b="1" i="1" dirty="0" err="1" smtClean="0">
                <a:solidFill>
                  <a:srgbClr val="FF0000"/>
                </a:solidFill>
                <a:latin typeface="Times New Roman" pitchFamily="18" charset="0"/>
                <a:cs typeface="Times New Roman" pitchFamily="18" charset="0"/>
              </a:rPr>
              <a:t>Қорытынды:</a:t>
            </a:r>
            <a:r>
              <a:rPr lang="ru-RU" sz="2800" b="1" i="1" dirty="0" err="1" smtClean="0">
                <a:solidFill>
                  <a:srgbClr val="0070C0"/>
                </a:solidFill>
                <a:latin typeface="Times New Roman" pitchFamily="18" charset="0"/>
                <a:cs typeface="Times New Roman" pitchFamily="18" charset="0"/>
              </a:rPr>
              <a:t>Дарвин</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ілімі</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бойынша</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тіршілік</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бір</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жасушалы</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организмдерден</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пайда</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болған</a:t>
            </a:r>
            <a:r>
              <a:rPr lang="ru-RU" sz="2800" b="1" i="1" dirty="0">
                <a:solidFill>
                  <a:srgbClr val="0070C0"/>
                </a:solidFill>
                <a:latin typeface="Times New Roman" pitchFamily="18" charset="0"/>
                <a:cs typeface="Times New Roman" pitchFamily="18" charset="0"/>
              </a:rPr>
              <a:t>, ал </a:t>
            </a:r>
            <a:r>
              <a:rPr lang="ru-RU" sz="2800" b="1" i="1" dirty="0" err="1">
                <a:solidFill>
                  <a:srgbClr val="0070C0"/>
                </a:solidFill>
                <a:latin typeface="Times New Roman" pitchFamily="18" charset="0"/>
                <a:cs typeface="Times New Roman" pitchFamily="18" charset="0"/>
              </a:rPr>
              <a:t>құрлықтағы</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барлық</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өсімдіктер</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Балдырдан</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шыққан</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деп</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есептеледі</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Көптеген</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Балдырлар</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саңырауқұлақтармен</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симбиозды</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тіршілік</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етіп</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қыналарды</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құрайды</a:t>
            </a:r>
            <a:r>
              <a:rPr lang="ru-RU" sz="2800" b="1" i="1" dirty="0">
                <a:solidFill>
                  <a:srgbClr val="0070C0"/>
                </a:solidFill>
                <a:latin typeface="Times New Roman" pitchFamily="18" charset="0"/>
                <a:cs typeface="Times New Roman" pitchFamily="18" charset="0"/>
              </a:rPr>
              <a:t>. Ал, </a:t>
            </a:r>
            <a:r>
              <a:rPr lang="ru-RU" sz="2800" b="1" i="1" dirty="0" err="1">
                <a:solidFill>
                  <a:srgbClr val="0070C0"/>
                </a:solidFill>
                <a:latin typeface="Times New Roman" pitchFamily="18" charset="0"/>
                <a:cs typeface="Times New Roman" pitchFamily="18" charset="0"/>
              </a:rPr>
              <a:t>Балдырдың</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табиғаттағы</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геохимикалық</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рөлі</a:t>
            </a:r>
            <a:r>
              <a:rPr lang="ru-RU" sz="2800" b="1" i="1" dirty="0">
                <a:solidFill>
                  <a:srgbClr val="0070C0"/>
                </a:solidFill>
                <a:latin typeface="Times New Roman" pitchFamily="18" charset="0"/>
                <a:cs typeface="Times New Roman" pitchFamily="18" charset="0"/>
              </a:rPr>
              <a:t> </a:t>
            </a:r>
            <a:r>
              <a:rPr lang="ru-RU" sz="2800" b="1" i="1" dirty="0" smtClean="0">
                <a:solidFill>
                  <a:srgbClr val="0070C0"/>
                </a:solidFill>
                <a:latin typeface="Times New Roman" pitchFamily="18" charset="0"/>
                <a:cs typeface="Times New Roman" pitchFamily="18" charset="0"/>
              </a:rPr>
              <a:t>кальций </a:t>
            </a:r>
            <a:r>
              <a:rPr lang="ru-RU" sz="2800" b="1" i="1" dirty="0">
                <a:solidFill>
                  <a:srgbClr val="0070C0"/>
                </a:solidFill>
                <a:latin typeface="Times New Roman" pitchFamily="18" charset="0"/>
                <a:cs typeface="Times New Roman" pitchFamily="18" charset="0"/>
              </a:rPr>
              <a:t> мен </a:t>
            </a:r>
            <a:r>
              <a:rPr lang="ru-RU" sz="2800" b="1" i="1" dirty="0" smtClean="0">
                <a:solidFill>
                  <a:srgbClr val="0070C0"/>
                </a:solidFill>
                <a:latin typeface="Times New Roman" pitchFamily="18" charset="0"/>
                <a:cs typeface="Times New Roman" pitchFamily="18" charset="0"/>
              </a:rPr>
              <a:t>кремний </a:t>
            </a:r>
            <a:r>
              <a:rPr lang="ru-RU" sz="2800" b="1" i="1" dirty="0" err="1" smtClean="0">
                <a:solidFill>
                  <a:srgbClr val="0070C0"/>
                </a:solidFill>
                <a:latin typeface="Times New Roman" pitchFamily="18" charset="0"/>
                <a:cs typeface="Times New Roman" pitchFamily="18" charset="0"/>
              </a:rPr>
              <a:t>айналымымен</a:t>
            </a:r>
            <a:r>
              <a:rPr lang="ru-RU" sz="2800" b="1" i="1" dirty="0" smtClean="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тығыз</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байланысты</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Олардың</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көптеген</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түрі</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ақаба</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суларды</a:t>
            </a:r>
            <a:r>
              <a:rPr lang="ru-RU" sz="2800" b="1" i="1" dirty="0">
                <a:solidFill>
                  <a:srgbClr val="0070C0"/>
                </a:solidFill>
                <a:latin typeface="Times New Roman" pitchFamily="18" charset="0"/>
                <a:cs typeface="Times New Roman" pitchFamily="18" charset="0"/>
              </a:rPr>
              <a:t> биология </a:t>
            </a:r>
            <a:r>
              <a:rPr lang="ru-RU" sz="2800" b="1" i="1" dirty="0" err="1">
                <a:solidFill>
                  <a:srgbClr val="0070C0"/>
                </a:solidFill>
                <a:latin typeface="Times New Roman" pitchFamily="18" charset="0"/>
                <a:cs typeface="Times New Roman" pitchFamily="18" charset="0"/>
              </a:rPr>
              <a:t>жолмен</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тазартуда</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және</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бөгендердің</a:t>
            </a:r>
            <a:r>
              <a:rPr lang="ru-RU" sz="2800" b="1" i="1" dirty="0">
                <a:solidFill>
                  <a:srgbClr val="0070C0"/>
                </a:solidFill>
                <a:latin typeface="Times New Roman" pitchFamily="18" charset="0"/>
                <a:cs typeface="Times New Roman" pitchFamily="18" charset="0"/>
              </a:rPr>
              <a:t> </a:t>
            </a:r>
            <a:r>
              <a:rPr lang="ru-RU" sz="2800" b="1" i="1" dirty="0" err="1">
                <a:solidFill>
                  <a:srgbClr val="0070C0"/>
                </a:solidFill>
                <a:latin typeface="Times New Roman" pitchFamily="18" charset="0"/>
                <a:cs typeface="Times New Roman" pitchFamily="18" charset="0"/>
              </a:rPr>
              <a:t>ластануының</a:t>
            </a:r>
            <a:r>
              <a:rPr lang="ru-RU" sz="2800" b="1" i="1" dirty="0">
                <a:solidFill>
                  <a:srgbClr val="0070C0"/>
                </a:solidFill>
                <a:latin typeface="Times New Roman" pitchFamily="18" charset="0"/>
                <a:cs typeface="Times New Roman" pitchFamily="18" charset="0"/>
              </a:rPr>
              <a:t> биоиндикаторы </a:t>
            </a:r>
            <a:r>
              <a:rPr lang="ru-RU" sz="2800" b="1" i="1" dirty="0" err="1">
                <a:solidFill>
                  <a:srgbClr val="0070C0"/>
                </a:solidFill>
                <a:latin typeface="Times New Roman" pitchFamily="18" charset="0"/>
                <a:cs typeface="Times New Roman" pitchFamily="18" charset="0"/>
              </a:rPr>
              <a:t>ретінде</a:t>
            </a:r>
            <a:r>
              <a:rPr lang="ru-RU" sz="2800" b="1" i="1" dirty="0">
                <a:solidFill>
                  <a:srgbClr val="0070C0"/>
                </a:solidFill>
                <a:latin typeface="Times New Roman" pitchFamily="18" charset="0"/>
                <a:cs typeface="Times New Roman" pitchFamily="18" charset="0"/>
              </a:rPr>
              <a:t> </a:t>
            </a:r>
            <a:r>
              <a:rPr lang="ru-RU" sz="2800" b="1" i="1" dirty="0" err="1" smtClean="0">
                <a:solidFill>
                  <a:srgbClr val="0070C0"/>
                </a:solidFill>
                <a:latin typeface="Times New Roman" pitchFamily="18" charset="0"/>
                <a:cs typeface="Times New Roman" pitchFamily="18" charset="0"/>
              </a:rPr>
              <a:t>қолданылады</a:t>
            </a:r>
            <a:r>
              <a:rPr lang="ru-RU" sz="2800" b="1" i="1" dirty="0" smtClean="0">
                <a:solidFill>
                  <a:srgbClr val="0070C0"/>
                </a:solidFill>
                <a:latin typeface="Times New Roman" pitchFamily="18" charset="0"/>
                <a:cs typeface="Times New Roman" pitchFamily="18" charset="0"/>
              </a:rPr>
              <a:t>.</a:t>
            </a:r>
            <a:endParaRPr lang="ru-RU" sz="2800" b="1" i="1" dirty="0">
              <a:solidFill>
                <a:srgbClr val="0070C0"/>
              </a:solidFill>
              <a:latin typeface="Times New Roman" pitchFamily="18" charset="0"/>
              <a:cs typeface="Times New Roman" pitchFamily="18" charset="0"/>
            </a:endParaRPr>
          </a:p>
          <a:p>
            <a:endParaRPr lang="kk-KZ" sz="2800" b="1" i="1" dirty="0" smtClean="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33516403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1484784"/>
            <a:ext cx="6696744" cy="3046988"/>
          </a:xfrm>
          <a:prstGeom prst="rect">
            <a:avLst/>
          </a:prstGeom>
        </p:spPr>
        <p:txBody>
          <a:bodyPr wrap="square">
            <a:spAutoFit/>
          </a:bodyPr>
          <a:lstStyle/>
          <a:p>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Пайдаланылған</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әдебиеттер</a:t>
            </a:r>
            <a:endParaRPr lang="ru-RU" sz="2400" dirty="0">
              <a:latin typeface="Times New Roman" pitchFamily="18" charset="0"/>
              <a:cs typeface="Times New Roman" pitchFamily="18" charset="0"/>
            </a:endParaRPr>
          </a:p>
          <a:p>
            <a:pPr marL="457200" indent="-457200">
              <a:buFont typeface="Wingdings" pitchFamily="2" charset="2"/>
              <a:buChar char="Ø"/>
            </a:pP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Абдрахманов</a:t>
            </a:r>
            <a:r>
              <a:rPr lang="ru-RU" sz="2400" dirty="0">
                <a:latin typeface="Times New Roman" pitchFamily="18" charset="0"/>
                <a:cs typeface="Times New Roman" pitchFamily="18" charset="0"/>
              </a:rPr>
              <a:t> О. “</a:t>
            </a:r>
            <a:r>
              <a:rPr lang="ru-RU" sz="2400" dirty="0" err="1">
                <a:latin typeface="Times New Roman" pitchFamily="18" charset="0"/>
                <a:cs typeface="Times New Roman" pitchFamily="18" charset="0"/>
              </a:rPr>
              <a:t>Төменгі</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сатыдағы</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өсімдіктер</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систематикасы</a:t>
            </a:r>
            <a:r>
              <a:rPr lang="ru-RU" sz="2400" dirty="0">
                <a:latin typeface="Times New Roman" pitchFamily="18" charset="0"/>
                <a:cs typeface="Times New Roman" pitchFamily="18" charset="0"/>
              </a:rPr>
              <a:t>”. Алматы:</a:t>
            </a:r>
          </a:p>
          <a:p>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Мектеп</a:t>
            </a:r>
            <a:r>
              <a:rPr lang="ru-RU" sz="2400" dirty="0">
                <a:latin typeface="Times New Roman" pitchFamily="18" charset="0"/>
                <a:cs typeface="Times New Roman" pitchFamily="18" charset="0"/>
              </a:rPr>
              <a:t>, 1972.-242 бет.</a:t>
            </a:r>
          </a:p>
          <a:p>
            <a:pPr marL="457200" indent="-457200">
              <a:buFont typeface="Wingdings" pitchFamily="2" charset="2"/>
              <a:buChar char="Ø"/>
            </a:pP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Овчарова</a:t>
            </a:r>
            <a:r>
              <a:rPr lang="ru-RU" sz="2400" dirty="0">
                <a:latin typeface="Times New Roman" pitchFamily="18" charset="0"/>
                <a:cs typeface="Times New Roman" pitchFamily="18" charset="0"/>
              </a:rPr>
              <a:t> Е.Н., </a:t>
            </a:r>
            <a:r>
              <a:rPr lang="ru-RU" sz="2400" dirty="0" err="1">
                <a:latin typeface="Times New Roman" pitchFamily="18" charset="0"/>
                <a:cs typeface="Times New Roman" pitchFamily="18" charset="0"/>
              </a:rPr>
              <a:t>Елина</a:t>
            </a:r>
            <a:r>
              <a:rPr lang="ru-RU" sz="2400" dirty="0">
                <a:latin typeface="Times New Roman" pitchFamily="18" charset="0"/>
                <a:cs typeface="Times New Roman" pitchFamily="18" charset="0"/>
              </a:rPr>
              <a:t> В.В. Биология</a:t>
            </a:r>
          </a:p>
          <a:p>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растения, грибы, бактерии, вирусы).</a:t>
            </a:r>
          </a:p>
          <a:p>
            <a:r>
              <a:rPr lang="ru-RU" sz="2400" dirty="0" smtClean="0">
                <a:latin typeface="Times New Roman" pitchFamily="18" charset="0"/>
                <a:cs typeface="Times New Roman" pitchFamily="18" charset="0"/>
              </a:rPr>
              <a:t>       ИНФРА-М</a:t>
            </a:r>
            <a:r>
              <a:rPr lang="ru-RU" sz="2400" dirty="0">
                <a:latin typeface="Times New Roman" pitchFamily="18" charset="0"/>
                <a:cs typeface="Times New Roman" pitchFamily="18" charset="0"/>
              </a:rPr>
              <a:t>, 2010 г.</a:t>
            </a:r>
          </a:p>
          <a:p>
            <a:pPr marL="457200" indent="-457200">
              <a:buFont typeface="Wingdings" pitchFamily="2" charset="2"/>
              <a:buChar char="Ø"/>
            </a:pPr>
            <a:r>
              <a:rPr lang="en-US" sz="2400" dirty="0">
                <a:latin typeface="Times New Roman" pitchFamily="18" charset="0"/>
                <a:cs typeface="Times New Roman" pitchFamily="18" charset="0"/>
              </a:rPr>
              <a:t> www. wikipedia.ru</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4240192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9466" y="908720"/>
            <a:ext cx="3888432" cy="5632311"/>
          </a:xfrm>
          <a:prstGeom prst="rect">
            <a:avLst/>
          </a:prstGeom>
        </p:spPr>
        <p:txBody>
          <a:bodyPr wrap="square">
            <a:spAutoFit/>
          </a:bodyPr>
          <a:lstStyle/>
          <a:p>
            <a:pPr algn="just"/>
            <a:r>
              <a:rPr lang="kk-KZ" sz="2400" b="1" dirty="0">
                <a:latin typeface="Times New Roman" pitchFamily="18" charset="0"/>
                <a:cs typeface="Times New Roman" pitchFamily="18" charset="0"/>
              </a:rPr>
              <a:t>Балдырлар</a:t>
            </a:r>
            <a:r>
              <a:rPr lang="kk-KZ" sz="2400" dirty="0">
                <a:latin typeface="Times New Roman" pitchFamily="18" charset="0"/>
                <a:cs typeface="Times New Roman" pitchFamily="18" charset="0"/>
              </a:rPr>
              <a:t> (Algae) — жасушаларында хлорофиллдары бар, өз бетінше органикалық заттар жасап шығара алатын төменгі сатыдағы өсімдіктер тобы. Өсімдіктер жасап шығаратын оттегінің жартысынан көбі балдырлардан келеді. Олар Антарктиданың мұздықтарында да, Йеллоустон паркінің ыстық бұлақтарында да тіршілік ете алады. </a:t>
            </a:r>
            <a:endParaRPr lang="ru-RU" sz="2400" dirty="0"/>
          </a:p>
        </p:txBody>
      </p:sp>
      <p:pic>
        <p:nvPicPr>
          <p:cNvPr id="1026" name="Picture 2" descr="https://www.nastol.com.ua/pic/201510/1920x1080/nastol.com.ua-1519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988840"/>
            <a:ext cx="3829762" cy="28833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987357"/>
      </p:ext>
    </p:extLst>
  </p:cSld>
  <p:clrMapOvr>
    <a:masterClrMapping/>
  </p:clrMapOvr>
  <p:transition spd="slow">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cf.ppt-online.org/files/slide/j/jH40wSDGefzNpmicdh2lKosU1vWITqPxanVtJB/slide-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33"/>
            <a:ext cx="9144000" cy="6890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0974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017751983"/>
              </p:ext>
            </p:extLst>
          </p:nvPr>
        </p:nvGraphicFramePr>
        <p:xfrm>
          <a:off x="323528" y="1844824"/>
          <a:ext cx="828092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611560" y="620688"/>
            <a:ext cx="7344816" cy="954107"/>
          </a:xfrm>
          <a:prstGeom prst="rect">
            <a:avLst/>
          </a:prstGeom>
        </p:spPr>
        <p:txBody>
          <a:bodyPr wrap="square">
            <a:spAutoFit/>
          </a:bodyPr>
          <a:lstStyle/>
          <a:p>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Балдырлар</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дене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құрылыстарына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түстеріне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қарай</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алты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үлкен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топқа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бөлінеді</a:t>
            </a:r>
            <a:r>
              <a:rPr lang="ru-RU" sz="2800" dirty="0">
                <a:latin typeface="Times New Roman" pitchFamily="18" charset="0"/>
                <a:cs typeface="Times New Roman" pitchFamily="18" charset="0"/>
              </a:rPr>
              <a:t>:</a:t>
            </a:r>
          </a:p>
        </p:txBody>
      </p:sp>
    </p:spTree>
    <p:extLst>
      <p:ext uri="{BB962C8B-B14F-4D97-AF65-F5344CB8AC3E}">
        <p14:creationId xmlns:p14="http://schemas.microsoft.com/office/powerpoint/2010/main" val="226173525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13656" y="0"/>
            <a:ext cx="8506816" cy="4524315"/>
          </a:xfrm>
          <a:prstGeom prst="rect">
            <a:avLst/>
          </a:prstGeom>
        </p:spPr>
        <p:txBody>
          <a:bodyPr wrap="square">
            <a:spAutoFit/>
          </a:bodyPr>
          <a:lstStyle/>
          <a:p>
            <a:r>
              <a:rPr lang="ru-RU" sz="2400" dirty="0">
                <a:solidFill>
                  <a:srgbClr val="002060"/>
                </a:solidFill>
                <a:latin typeface="Times New Roman" pitchFamily="18" charset="0"/>
                <a:cs typeface="Times New Roman" pitchFamily="18" charset="0"/>
              </a:rPr>
              <a:t/>
            </a:r>
            <a:br>
              <a:rPr lang="ru-RU" sz="2400" dirty="0">
                <a:solidFill>
                  <a:srgbClr val="002060"/>
                </a:solidFill>
                <a:latin typeface="Times New Roman" pitchFamily="18" charset="0"/>
                <a:cs typeface="Times New Roman" pitchFamily="18" charset="0"/>
              </a:rPr>
            </a:br>
            <a:endParaRPr lang="ru-RU" sz="2400" dirty="0">
              <a:solidFill>
                <a:srgbClr val="002060"/>
              </a:solidFill>
              <a:latin typeface="Times New Roman" pitchFamily="18" charset="0"/>
              <a:cs typeface="Times New Roman" pitchFamily="18" charset="0"/>
            </a:endParaRPr>
          </a:p>
          <a:p>
            <a:endParaRPr lang="ru-RU" sz="2400" b="1" dirty="0">
              <a:solidFill>
                <a:srgbClr val="002060"/>
              </a:solidFill>
              <a:latin typeface="Times New Roman" pitchFamily="18" charset="0"/>
              <a:cs typeface="Times New Roman" pitchFamily="18" charset="0"/>
            </a:endParaRPr>
          </a:p>
          <a:p>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Қоңыр</a:t>
            </a:r>
            <a:r>
              <a:rPr lang="ru-RU" sz="2400" b="1" dirty="0" smtClean="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балдырлар</a:t>
            </a:r>
            <a:r>
              <a:rPr lang="ru-RU" sz="2400" b="1" dirty="0">
                <a:solidFill>
                  <a:srgbClr val="002060"/>
                </a:solidFill>
                <a:latin typeface="Times New Roman" pitchFamily="18" charset="0"/>
                <a:cs typeface="Times New Roman" pitchFamily="18" charset="0"/>
              </a:rPr>
              <a:t> </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бұл</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көбінесе</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теңіз</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суында</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өсетін</a:t>
            </a:r>
            <a:r>
              <a:rPr lang="ru-RU" sz="2400" dirty="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қоңыр</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түсті</a:t>
            </a:r>
            <a:r>
              <a:rPr lang="ru-RU" sz="2400" dirty="0" smtClean="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балдырлар</a:t>
            </a:r>
            <a:r>
              <a:rPr lang="ru-RU" sz="2400" dirty="0">
                <a:solidFill>
                  <a:srgbClr val="002060"/>
                </a:solidFill>
                <a:latin typeface="Times New Roman" pitchFamily="18" charset="0"/>
                <a:cs typeface="Times New Roman" pitchFamily="18" charset="0"/>
              </a:rPr>
              <a:t>.</a:t>
            </a:r>
            <a:br>
              <a:rPr lang="ru-RU" sz="2400" dirty="0">
                <a:solidFill>
                  <a:srgbClr val="002060"/>
                </a:solidFill>
                <a:latin typeface="Times New Roman" pitchFamily="18" charset="0"/>
                <a:cs typeface="Times New Roman" pitchFamily="18" charset="0"/>
              </a:rPr>
            </a:br>
            <a:r>
              <a:rPr lang="ru-RU" sz="2400" dirty="0" err="1" smtClean="0">
                <a:solidFill>
                  <a:srgbClr val="002060"/>
                </a:solidFill>
                <a:latin typeface="Times New Roman" pitchFamily="18" charset="0"/>
                <a:cs typeface="Times New Roman" pitchFamily="18" charset="0"/>
              </a:rPr>
              <a:t>Қоңыр</a:t>
            </a:r>
            <a:r>
              <a:rPr lang="ru-RU" sz="2400" dirty="0" smtClean="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балдырлар</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табиғатта</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кең</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тараған</a:t>
            </a:r>
            <a:r>
              <a:rPr lang="ru-RU" sz="2400" dirty="0">
                <a:solidFill>
                  <a:srgbClr val="002060"/>
                </a:solidFill>
                <a:latin typeface="Times New Roman" pitchFamily="18" charset="0"/>
                <a:cs typeface="Times New Roman" pitchFamily="18" charset="0"/>
              </a:rPr>
              <a:t>. 2 </a:t>
            </a:r>
            <a:r>
              <a:rPr lang="ru-RU" sz="2400" dirty="0" err="1">
                <a:solidFill>
                  <a:srgbClr val="002060"/>
                </a:solidFill>
                <a:latin typeface="Times New Roman" pitchFamily="18" charset="0"/>
                <a:cs typeface="Times New Roman" pitchFamily="18" charset="0"/>
              </a:rPr>
              <a:t>класқа</a:t>
            </a:r>
            <a:r>
              <a:rPr lang="ru-RU" sz="2400" dirty="0">
                <a:solidFill>
                  <a:srgbClr val="002060"/>
                </a:solidFill>
                <a:latin typeface="Times New Roman" pitchFamily="18" charset="0"/>
                <a:cs typeface="Times New Roman" pitchFamily="18" charset="0"/>
              </a:rPr>
              <a:t>, 14 </a:t>
            </a:r>
            <a:r>
              <a:rPr lang="ru-RU" sz="2400" dirty="0" err="1">
                <a:solidFill>
                  <a:srgbClr val="002060"/>
                </a:solidFill>
                <a:latin typeface="Times New Roman" pitchFamily="18" charset="0"/>
                <a:cs typeface="Times New Roman" pitchFamily="18" charset="0"/>
              </a:rPr>
              <a:t>қатарға</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бірігетін</a:t>
            </a:r>
            <a:r>
              <a:rPr lang="ru-RU" sz="2400" dirty="0">
                <a:solidFill>
                  <a:srgbClr val="002060"/>
                </a:solidFill>
                <a:latin typeface="Times New Roman" pitchFamily="18" charset="0"/>
                <a:cs typeface="Times New Roman" pitchFamily="18" charset="0"/>
              </a:rPr>
              <a:t> 240 </a:t>
            </a:r>
            <a:r>
              <a:rPr lang="ru-RU" sz="2400" dirty="0" err="1">
                <a:solidFill>
                  <a:srgbClr val="002060"/>
                </a:solidFill>
                <a:latin typeface="Times New Roman" pitchFamily="18" charset="0"/>
                <a:cs typeface="Times New Roman" pitchFamily="18" charset="0"/>
              </a:rPr>
              <a:t>туысы</a:t>
            </a:r>
            <a:r>
              <a:rPr lang="ru-RU" sz="2400" dirty="0">
                <a:solidFill>
                  <a:srgbClr val="002060"/>
                </a:solidFill>
                <a:latin typeface="Times New Roman" pitchFamily="18" charset="0"/>
                <a:cs typeface="Times New Roman" pitchFamily="18" charset="0"/>
              </a:rPr>
              <a:t>, 1,5 </a:t>
            </a:r>
            <a:r>
              <a:rPr lang="ru-RU" sz="2400" dirty="0" err="1">
                <a:solidFill>
                  <a:srgbClr val="002060"/>
                </a:solidFill>
                <a:latin typeface="Times New Roman" pitchFamily="18" charset="0"/>
                <a:cs typeface="Times New Roman" pitchFamily="18" charset="0"/>
              </a:rPr>
              <a:t>мыңға</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тарта</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түрі</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белгілі</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Қазақстанда</a:t>
            </a:r>
            <a:r>
              <a:rPr lang="ru-RU" sz="2400" dirty="0">
                <a:solidFill>
                  <a:srgbClr val="002060"/>
                </a:solidFill>
                <a:latin typeface="Times New Roman" pitchFamily="18" charset="0"/>
                <a:cs typeface="Times New Roman" pitchFamily="18" charset="0"/>
              </a:rPr>
              <a:t> Каспий </a:t>
            </a:r>
            <a:r>
              <a:rPr lang="ru-RU" sz="2400" dirty="0" err="1">
                <a:solidFill>
                  <a:srgbClr val="002060"/>
                </a:solidFill>
                <a:latin typeface="Times New Roman" pitchFamily="18" charset="0"/>
                <a:cs typeface="Times New Roman" pitchFamily="18" charset="0"/>
              </a:rPr>
              <a:t>және</a:t>
            </a:r>
            <a:r>
              <a:rPr lang="ru-RU" sz="2400" dirty="0">
                <a:solidFill>
                  <a:srgbClr val="002060"/>
                </a:solidFill>
                <a:latin typeface="Times New Roman" pitchFamily="18" charset="0"/>
                <a:cs typeface="Times New Roman" pitchFamily="18" charset="0"/>
              </a:rPr>
              <a:t> Арал </a:t>
            </a:r>
            <a:r>
              <a:rPr lang="ru-RU" sz="2400" dirty="0" err="1">
                <a:solidFill>
                  <a:srgbClr val="002060"/>
                </a:solidFill>
                <a:latin typeface="Times New Roman" pitchFamily="18" charset="0"/>
                <a:cs typeface="Times New Roman" pitchFamily="18" charset="0"/>
              </a:rPr>
              <a:t>теңіздерінде</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бір-бірден</a:t>
            </a:r>
            <a:r>
              <a:rPr lang="ru-RU" sz="2400" dirty="0">
                <a:solidFill>
                  <a:srgbClr val="002060"/>
                </a:solidFill>
                <a:latin typeface="Times New Roman" pitchFamily="18" charset="0"/>
                <a:cs typeface="Times New Roman" pitchFamily="18" charset="0"/>
              </a:rPr>
              <a:t> 2 </a:t>
            </a:r>
            <a:r>
              <a:rPr lang="ru-RU" sz="2400" dirty="0" err="1">
                <a:solidFill>
                  <a:srgbClr val="002060"/>
                </a:solidFill>
                <a:latin typeface="Times New Roman" pitchFamily="18" charset="0"/>
                <a:cs typeface="Times New Roman" pitchFamily="18" charset="0"/>
              </a:rPr>
              <a:t>түрі</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анықталған</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Бұлардың</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тұщы</a:t>
            </a:r>
            <a:r>
              <a:rPr lang="ru-RU" sz="2400" dirty="0">
                <a:solidFill>
                  <a:srgbClr val="002060"/>
                </a:solidFill>
                <a:latin typeface="Times New Roman" pitchFamily="18" charset="0"/>
                <a:cs typeface="Times New Roman" pitchFamily="18" charset="0"/>
              </a:rPr>
              <a:t> суда </a:t>
            </a:r>
            <a:r>
              <a:rPr lang="ru-RU" sz="2400" dirty="0" err="1">
                <a:solidFill>
                  <a:srgbClr val="002060"/>
                </a:solidFill>
                <a:latin typeface="Times New Roman" pitchFamily="18" charset="0"/>
                <a:cs typeface="Times New Roman" pitchFamily="18" charset="0"/>
              </a:rPr>
              <a:t>өсетін</a:t>
            </a:r>
            <a:r>
              <a:rPr lang="ru-RU" sz="2400" dirty="0">
                <a:solidFill>
                  <a:srgbClr val="002060"/>
                </a:solidFill>
                <a:latin typeface="Times New Roman" pitchFamily="18" charset="0"/>
                <a:cs typeface="Times New Roman" pitchFamily="18" charset="0"/>
              </a:rPr>
              <a:t> 3 </a:t>
            </a:r>
            <a:r>
              <a:rPr lang="ru-RU" sz="2400" dirty="0" err="1">
                <a:solidFill>
                  <a:srgbClr val="002060"/>
                </a:solidFill>
                <a:latin typeface="Times New Roman" pitchFamily="18" charset="0"/>
                <a:cs typeface="Times New Roman" pitchFamily="18" charset="0"/>
              </a:rPr>
              <a:t>туысынан</a:t>
            </a:r>
            <a:r>
              <a:rPr lang="ru-RU" sz="2400" dirty="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басқаларының</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барлығы</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теңіз</a:t>
            </a:r>
            <a:r>
              <a:rPr lang="ru-RU" sz="2400" dirty="0" smtClean="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өсімдіктері</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Барлық</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теңіздерде</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әр</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түрлі</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тереңдікте</a:t>
            </a:r>
            <a:r>
              <a:rPr lang="ru-RU" sz="2400" dirty="0">
                <a:solidFill>
                  <a:srgbClr val="002060"/>
                </a:solidFill>
                <a:latin typeface="Times New Roman" pitchFamily="18" charset="0"/>
                <a:cs typeface="Times New Roman" pitchFamily="18" charset="0"/>
              </a:rPr>
              <a:t> (200 </a:t>
            </a:r>
            <a:r>
              <a:rPr lang="ru-RU" sz="2400" dirty="0" err="1">
                <a:solidFill>
                  <a:srgbClr val="002060"/>
                </a:solidFill>
                <a:latin typeface="Times New Roman" pitchFamily="18" charset="0"/>
                <a:cs typeface="Times New Roman" pitchFamily="18" charset="0"/>
              </a:rPr>
              <a:t>метрге</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дейін</a:t>
            </a:r>
            <a:r>
              <a:rPr lang="ru-RU" sz="2400" dirty="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өсе</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береді</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Көпшілігі</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тереңдігі</a:t>
            </a:r>
            <a:r>
              <a:rPr lang="ru-RU" sz="2400" dirty="0">
                <a:solidFill>
                  <a:srgbClr val="002060"/>
                </a:solidFill>
                <a:latin typeface="Times New Roman" pitchFamily="18" charset="0"/>
                <a:cs typeface="Times New Roman" pitchFamily="18" charset="0"/>
              </a:rPr>
              <a:t> 6–15 метр </a:t>
            </a:r>
            <a:r>
              <a:rPr lang="ru-RU" sz="2400" dirty="0" err="1">
                <a:solidFill>
                  <a:srgbClr val="002060"/>
                </a:solidFill>
                <a:latin typeface="Times New Roman" pitchFamily="18" charset="0"/>
                <a:cs typeface="Times New Roman" pitchFamily="18" charset="0"/>
              </a:rPr>
              <a:t>жерлерде</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кездеседі</a:t>
            </a:r>
            <a:r>
              <a:rPr lang="ru-RU" sz="2400" dirty="0">
                <a:solidFill>
                  <a:srgbClr val="002060"/>
                </a:solidFill>
                <a:latin typeface="Times New Roman" pitchFamily="18" charset="0"/>
                <a:cs typeface="Times New Roman" pitchFamily="18" charset="0"/>
              </a:rPr>
              <a:t>. </a:t>
            </a:r>
          </a:p>
        </p:txBody>
      </p:sp>
      <p:pic>
        <p:nvPicPr>
          <p:cNvPr id="2050" name="Picture 2" descr="http://www.jaxshells.org/nata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0477" y="4293096"/>
            <a:ext cx="3547549" cy="23167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75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616467446"/>
              </p:ext>
            </p:extLst>
          </p:nvPr>
        </p:nvGraphicFramePr>
        <p:xfrm>
          <a:off x="0" y="1988840"/>
          <a:ext cx="840162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1979712" y="903040"/>
            <a:ext cx="5401159" cy="461665"/>
          </a:xfrm>
          <a:prstGeom prst="rect">
            <a:avLst/>
          </a:prstGeom>
        </p:spPr>
        <p:txBody>
          <a:bodyPr wrap="none">
            <a:spAutoFit/>
          </a:bodyPr>
          <a:lstStyle/>
          <a:p>
            <a:r>
              <a:rPr lang="ru-RU" sz="2400" b="1" dirty="0" err="1" smtClean="0">
                <a:solidFill>
                  <a:srgbClr val="7030A0"/>
                </a:solidFill>
                <a:latin typeface="Times New Roman" pitchFamily="18" charset="0"/>
                <a:cs typeface="Times New Roman" pitchFamily="18" charset="0"/>
              </a:rPr>
              <a:t>Қоңыр</a:t>
            </a:r>
            <a:r>
              <a:rPr lang="ru-RU" sz="2400" b="1" dirty="0" smtClean="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балдырлар</a:t>
            </a:r>
            <a:r>
              <a:rPr lang="ru-RU" sz="2400" b="1" dirty="0" smtClean="0">
                <a:solidFill>
                  <a:srgbClr val="7030A0"/>
                </a:solidFill>
                <a:latin typeface="Times New Roman" pitchFamily="18" charset="0"/>
                <a:cs typeface="Times New Roman" pitchFamily="18" charset="0"/>
              </a:rPr>
              <a:t> 6 </a:t>
            </a:r>
            <a:r>
              <a:rPr lang="ru-RU" sz="2400" b="1" dirty="0" err="1">
                <a:solidFill>
                  <a:srgbClr val="7030A0"/>
                </a:solidFill>
                <a:latin typeface="Times New Roman" pitchFamily="18" charset="0"/>
                <a:cs typeface="Times New Roman" pitchFamily="18" charset="0"/>
              </a:rPr>
              <a:t>отрядқа</a:t>
            </a:r>
            <a:r>
              <a:rPr lang="ru-RU" sz="2400" b="1" dirty="0">
                <a:solidFill>
                  <a:srgbClr val="7030A0"/>
                </a:solidFill>
                <a:latin typeface="Times New Roman" pitchFamily="18" charset="0"/>
                <a:cs typeface="Times New Roman" pitchFamily="18" charset="0"/>
              </a:rPr>
              <a:t> </a:t>
            </a:r>
            <a:r>
              <a:rPr lang="ru-RU" sz="2400" b="1" dirty="0" err="1">
                <a:solidFill>
                  <a:srgbClr val="7030A0"/>
                </a:solidFill>
                <a:latin typeface="Times New Roman" pitchFamily="18" charset="0"/>
                <a:cs typeface="Times New Roman" pitchFamily="18" charset="0"/>
              </a:rPr>
              <a:t>бөлінеді</a:t>
            </a:r>
            <a:endParaRPr lang="ru-RU" sz="24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0152193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92025" y="980728"/>
            <a:ext cx="7416824" cy="5016758"/>
          </a:xfrm>
          <a:prstGeom prst="rect">
            <a:avLst/>
          </a:prstGeom>
        </p:spPr>
        <p:txBody>
          <a:bodyPr wrap="square">
            <a:spAutoFit/>
          </a:bodyPr>
          <a:lstStyle/>
          <a:p>
            <a:pPr algn="just"/>
            <a:r>
              <a:rPr lang="ru-RU" sz="2000" dirty="0"/>
              <a:t/>
            </a:r>
            <a:br>
              <a:rPr lang="ru-RU" sz="2000" dirty="0"/>
            </a:br>
            <a:r>
              <a:rPr lang="ru-RU" sz="2000" dirty="0"/>
              <a:t/>
            </a:r>
            <a:br>
              <a:rPr lang="ru-RU" sz="2000" dirty="0"/>
            </a:br>
            <a:r>
              <a:rPr lang="ru-RU" sz="2000" dirty="0" smtClean="0">
                <a:latin typeface="Times New Roman" pitchFamily="18" charset="0"/>
              </a:rPr>
              <a:t> </a:t>
            </a:r>
            <a:r>
              <a:rPr lang="ru-RU" sz="2000" b="1" dirty="0" err="1">
                <a:latin typeface="Times New Roman" pitchFamily="18" charset="0"/>
              </a:rPr>
              <a:t>Қоңыр</a:t>
            </a:r>
            <a:r>
              <a:rPr lang="ru-RU" sz="2000" b="1" dirty="0">
                <a:latin typeface="Times New Roman" pitchFamily="18" charset="0"/>
              </a:rPr>
              <a:t> </a:t>
            </a:r>
            <a:r>
              <a:rPr lang="ru-RU" sz="2000" b="1" dirty="0" err="1">
                <a:latin typeface="Times New Roman" pitchFamily="18" charset="0"/>
              </a:rPr>
              <a:t>балдырлардың</a:t>
            </a:r>
            <a:r>
              <a:rPr lang="ru-RU" sz="2000" b="1" dirty="0">
                <a:latin typeface="Times New Roman" pitchFamily="18" charset="0"/>
              </a:rPr>
              <a:t> </a:t>
            </a:r>
            <a:r>
              <a:rPr lang="ru-RU" sz="2000" b="1" dirty="0" err="1" smtClean="0">
                <a:latin typeface="Times New Roman" pitchFamily="18" charset="0"/>
              </a:rPr>
              <a:t>жасушасы</a:t>
            </a:r>
            <a:r>
              <a:rPr lang="ru-RU" sz="2000" b="1" dirty="0">
                <a:latin typeface="Times New Roman" pitchFamily="18" charset="0"/>
              </a:rPr>
              <a:t> </a:t>
            </a:r>
            <a:r>
              <a:rPr lang="ru-RU" sz="2000" b="1" dirty="0" smtClean="0">
                <a:latin typeface="Times New Roman" pitchFamily="18" charset="0"/>
              </a:rPr>
              <a:t>- </a:t>
            </a:r>
            <a:r>
              <a:rPr lang="ru-RU" sz="2000" dirty="0" err="1">
                <a:latin typeface="Times New Roman" pitchFamily="18" charset="0"/>
              </a:rPr>
              <a:t>целлюлозды</a:t>
            </a:r>
            <a:r>
              <a:rPr lang="ru-RU" sz="2000" dirty="0">
                <a:latin typeface="Times New Roman" pitchFamily="18" charset="0"/>
              </a:rPr>
              <a:t> </a:t>
            </a:r>
            <a:r>
              <a:rPr lang="ru-RU" sz="2000" dirty="0" err="1" smtClean="0">
                <a:latin typeface="Times New Roman" pitchFamily="18" charset="0"/>
              </a:rPr>
              <a:t>қабықпен</a:t>
            </a:r>
            <a:r>
              <a:rPr lang="ru-RU" sz="2000" dirty="0" smtClean="0">
                <a:latin typeface="Times New Roman" pitchFamily="18" charset="0"/>
              </a:rPr>
              <a:t> </a:t>
            </a:r>
            <a:r>
              <a:rPr lang="ru-RU" sz="2000" dirty="0" err="1" smtClean="0">
                <a:latin typeface="Times New Roman" pitchFamily="18" charset="0"/>
              </a:rPr>
              <a:t>қапталған,оның</a:t>
            </a:r>
            <a:r>
              <a:rPr lang="ru-RU" sz="2000" dirty="0" smtClean="0">
                <a:latin typeface="Times New Roman" pitchFamily="18" charset="0"/>
              </a:rPr>
              <a:t> </a:t>
            </a:r>
            <a:r>
              <a:rPr lang="ru-RU" sz="2000" dirty="0" err="1" smtClean="0">
                <a:latin typeface="Times New Roman" pitchFamily="18" charset="0"/>
              </a:rPr>
              <a:t>сыртында</a:t>
            </a:r>
            <a:r>
              <a:rPr lang="ru-RU" sz="2000" dirty="0" smtClean="0">
                <a:latin typeface="Times New Roman" pitchFamily="18" charset="0"/>
              </a:rPr>
              <a:t> </a:t>
            </a:r>
            <a:r>
              <a:rPr lang="ru-RU" sz="2000" dirty="0" err="1">
                <a:latin typeface="Times New Roman" pitchFamily="18" charset="0"/>
              </a:rPr>
              <a:t>пектинді</a:t>
            </a:r>
            <a:r>
              <a:rPr lang="ru-RU" sz="2000" dirty="0">
                <a:latin typeface="Times New Roman" pitchFamily="18" charset="0"/>
              </a:rPr>
              <a:t> </a:t>
            </a:r>
            <a:r>
              <a:rPr lang="ru-RU" sz="2000" dirty="0" err="1">
                <a:latin typeface="Times New Roman" pitchFamily="18" charset="0"/>
              </a:rPr>
              <a:t>заттар</a:t>
            </a:r>
            <a:r>
              <a:rPr lang="ru-RU" sz="2000" dirty="0">
                <a:latin typeface="Times New Roman" pitchFamily="18" charset="0"/>
              </a:rPr>
              <a:t> </a:t>
            </a:r>
            <a:r>
              <a:rPr lang="ru-RU" sz="2000" dirty="0" err="1">
                <a:latin typeface="Times New Roman" pitchFamily="18" charset="0"/>
              </a:rPr>
              <a:t>болады</a:t>
            </a:r>
            <a:r>
              <a:rPr lang="ru-RU" sz="2000" dirty="0">
                <a:latin typeface="Times New Roman" pitchFamily="18" charset="0"/>
              </a:rPr>
              <a:t> </a:t>
            </a:r>
            <a:r>
              <a:rPr lang="ru-RU" sz="2000" dirty="0" err="1" smtClean="0">
                <a:latin typeface="Times New Roman" pitchFamily="18" charset="0"/>
              </a:rPr>
              <a:t>да,клетка</a:t>
            </a:r>
            <a:r>
              <a:rPr lang="ru-RU" sz="2000" dirty="0" smtClean="0">
                <a:latin typeface="Times New Roman" pitchFamily="18" charset="0"/>
              </a:rPr>
              <a:t> </a:t>
            </a:r>
            <a:r>
              <a:rPr lang="ru-RU" sz="2000" dirty="0" err="1">
                <a:latin typeface="Times New Roman" pitchFamily="18" charset="0"/>
              </a:rPr>
              <a:t>қабығы</a:t>
            </a:r>
            <a:r>
              <a:rPr lang="ru-RU" sz="2000" dirty="0">
                <a:latin typeface="Times New Roman" pitchFamily="18" charset="0"/>
              </a:rPr>
              <a:t> </a:t>
            </a:r>
            <a:r>
              <a:rPr lang="ru-RU" sz="2000" dirty="0" err="1" smtClean="0">
                <a:latin typeface="Times New Roman" pitchFamily="18" charset="0"/>
              </a:rPr>
              <a:t>кілегейленіп</a:t>
            </a:r>
            <a:r>
              <a:rPr lang="ru-RU" sz="2000" dirty="0" smtClean="0">
                <a:latin typeface="Times New Roman" pitchFamily="18" charset="0"/>
              </a:rPr>
              <a:t> </a:t>
            </a:r>
            <a:r>
              <a:rPr lang="ru-RU" sz="2000" dirty="0" err="1" smtClean="0">
                <a:latin typeface="Times New Roman" pitchFamily="18" charset="0"/>
              </a:rPr>
              <a:t>тұрады.Клеткалары</a:t>
            </a:r>
            <a:r>
              <a:rPr lang="ru-RU" sz="2000" dirty="0" smtClean="0">
                <a:latin typeface="Times New Roman" pitchFamily="18" charset="0"/>
              </a:rPr>
              <a:t> </a:t>
            </a:r>
            <a:r>
              <a:rPr lang="ru-RU" sz="2000" dirty="0" err="1">
                <a:latin typeface="Times New Roman" pitchFamily="18" charset="0"/>
              </a:rPr>
              <a:t>шар,эллипсоид,күбі</a:t>
            </a:r>
            <a:r>
              <a:rPr lang="ru-RU" sz="2000" dirty="0">
                <a:latin typeface="Times New Roman" pitchFamily="18" charset="0"/>
              </a:rPr>
              <a:t> </a:t>
            </a:r>
            <a:r>
              <a:rPr lang="ru-RU" sz="2000" dirty="0" err="1">
                <a:latin typeface="Times New Roman" pitchFamily="18" charset="0"/>
              </a:rPr>
              <a:t>тәрізді,дөңгелек</a:t>
            </a:r>
            <a:r>
              <a:rPr lang="ru-RU" sz="2000" dirty="0">
                <a:latin typeface="Times New Roman" pitchFamily="18" charset="0"/>
              </a:rPr>
              <a:t> </a:t>
            </a:r>
            <a:r>
              <a:rPr lang="ru-RU" sz="2000" dirty="0" err="1">
                <a:latin typeface="Times New Roman" pitchFamily="18" charset="0"/>
              </a:rPr>
              <a:t>кейде</a:t>
            </a:r>
            <a:r>
              <a:rPr lang="ru-RU" sz="2000" dirty="0">
                <a:latin typeface="Times New Roman" pitchFamily="18" charset="0"/>
              </a:rPr>
              <a:t> </a:t>
            </a:r>
            <a:r>
              <a:rPr lang="ru-RU" sz="2000" dirty="0" err="1">
                <a:latin typeface="Times New Roman" pitchFamily="18" charset="0"/>
              </a:rPr>
              <a:t>көп</a:t>
            </a:r>
            <a:r>
              <a:rPr lang="ru-RU" sz="2000" dirty="0">
                <a:latin typeface="Times New Roman" pitchFamily="18" charset="0"/>
              </a:rPr>
              <a:t> </a:t>
            </a:r>
            <a:r>
              <a:rPr lang="ru-RU" sz="2000" dirty="0" err="1">
                <a:latin typeface="Times New Roman" pitchFamily="18" charset="0"/>
              </a:rPr>
              <a:t>бұрышты</a:t>
            </a:r>
            <a:r>
              <a:rPr lang="ru-RU" sz="2000" dirty="0">
                <a:latin typeface="Times New Roman" pitchFamily="18" charset="0"/>
              </a:rPr>
              <a:t> не </a:t>
            </a:r>
            <a:r>
              <a:rPr lang="ru-RU" sz="2000" dirty="0" err="1">
                <a:latin typeface="Times New Roman" pitchFamily="18" charset="0"/>
              </a:rPr>
              <a:t>белгілі</a:t>
            </a:r>
            <a:r>
              <a:rPr lang="ru-RU" sz="2000" dirty="0">
                <a:latin typeface="Times New Roman" pitchFamily="18" charset="0"/>
              </a:rPr>
              <a:t> </a:t>
            </a:r>
            <a:r>
              <a:rPr lang="ru-RU" sz="2000" dirty="0" err="1">
                <a:latin typeface="Times New Roman" pitchFamily="18" charset="0"/>
              </a:rPr>
              <a:t>формасы</a:t>
            </a:r>
            <a:r>
              <a:rPr lang="ru-RU" sz="2000" dirty="0">
                <a:latin typeface="Times New Roman" pitchFamily="18" charset="0"/>
              </a:rPr>
              <a:t> </a:t>
            </a:r>
            <a:r>
              <a:rPr lang="ru-RU" sz="2000" dirty="0" err="1">
                <a:latin typeface="Times New Roman" pitchFamily="18" charset="0"/>
              </a:rPr>
              <a:t>жоқ</a:t>
            </a:r>
            <a:r>
              <a:rPr lang="ru-RU" sz="2000" dirty="0">
                <a:latin typeface="Times New Roman" pitchFamily="18" charset="0"/>
              </a:rPr>
              <a:t> </a:t>
            </a:r>
            <a:r>
              <a:rPr lang="ru-RU" sz="2000" dirty="0" err="1">
                <a:latin typeface="Times New Roman" pitchFamily="18" charset="0"/>
              </a:rPr>
              <a:t>болып</a:t>
            </a:r>
            <a:r>
              <a:rPr lang="ru-RU" sz="2000" dirty="0">
                <a:latin typeface="Times New Roman" pitchFamily="18" charset="0"/>
              </a:rPr>
              <a:t> </a:t>
            </a:r>
            <a:r>
              <a:rPr lang="ru-RU" sz="2000" dirty="0" err="1">
                <a:latin typeface="Times New Roman" pitchFamily="18" charset="0"/>
              </a:rPr>
              <a:t>келеді.Протоплазмасында</a:t>
            </a:r>
            <a:r>
              <a:rPr lang="ru-RU" sz="2000" dirty="0">
                <a:latin typeface="Times New Roman" pitchFamily="18" charset="0"/>
              </a:rPr>
              <a:t> </a:t>
            </a:r>
            <a:r>
              <a:rPr lang="ru-RU" sz="2000" dirty="0" err="1">
                <a:latin typeface="Times New Roman" pitchFamily="18" charset="0"/>
              </a:rPr>
              <a:t>бір</a:t>
            </a:r>
            <a:r>
              <a:rPr lang="ru-RU" sz="2000" dirty="0">
                <a:latin typeface="Times New Roman" pitchFamily="18" charset="0"/>
              </a:rPr>
              <a:t/>
            </a:r>
            <a:br>
              <a:rPr lang="ru-RU" sz="2000" dirty="0">
                <a:latin typeface="Times New Roman" pitchFamily="18" charset="0"/>
              </a:rPr>
            </a:br>
            <a:r>
              <a:rPr lang="ru-RU" sz="2000" dirty="0" err="1">
                <a:latin typeface="Times New Roman" pitchFamily="18" charset="0"/>
              </a:rPr>
              <a:t>ядросы</a:t>
            </a:r>
            <a:r>
              <a:rPr lang="ru-RU" sz="2000" dirty="0">
                <a:latin typeface="Times New Roman" pitchFamily="18" charset="0"/>
              </a:rPr>
              <a:t>, </a:t>
            </a:r>
            <a:r>
              <a:rPr lang="ru-RU" sz="2000" dirty="0" err="1">
                <a:latin typeface="Times New Roman" pitchFamily="18" charset="0"/>
              </a:rPr>
              <a:t>хлоропласталары</a:t>
            </a:r>
            <a:r>
              <a:rPr lang="ru-RU" sz="2000" dirty="0">
                <a:latin typeface="Times New Roman" pitchFamily="18" charset="0"/>
              </a:rPr>
              <a:t> </a:t>
            </a:r>
            <a:r>
              <a:rPr lang="ru-RU" sz="2000" dirty="0" err="1">
                <a:latin typeface="Times New Roman" pitchFamily="18" charset="0"/>
              </a:rPr>
              <a:t>және</a:t>
            </a:r>
            <a:r>
              <a:rPr lang="ru-RU" sz="2000" dirty="0">
                <a:latin typeface="Times New Roman" pitchFamily="18" charset="0"/>
              </a:rPr>
              <a:t> </a:t>
            </a:r>
            <a:r>
              <a:rPr lang="ru-RU" sz="2000" dirty="0" err="1">
                <a:latin typeface="Times New Roman" pitchFamily="18" charset="0"/>
              </a:rPr>
              <a:t>өте</a:t>
            </a:r>
            <a:r>
              <a:rPr lang="ru-RU" sz="2000" dirty="0">
                <a:latin typeface="Times New Roman" pitchFamily="18" charset="0"/>
              </a:rPr>
              <a:t> </a:t>
            </a:r>
            <a:r>
              <a:rPr lang="ru-RU" sz="2000" dirty="0" err="1">
                <a:latin typeface="Times New Roman" pitchFamily="18" charset="0"/>
              </a:rPr>
              <a:t>уақ</a:t>
            </a:r>
            <a:r>
              <a:rPr lang="ru-RU" sz="2000" dirty="0">
                <a:latin typeface="Times New Roman" pitchFamily="18" charset="0"/>
              </a:rPr>
              <a:t> тек </a:t>
            </a:r>
            <a:r>
              <a:rPr lang="ru-RU" sz="2000" dirty="0" err="1">
                <a:latin typeface="Times New Roman" pitchFamily="18" charset="0"/>
              </a:rPr>
              <a:t>электронды</a:t>
            </a:r>
            <a:r>
              <a:rPr lang="ru-RU" sz="2000" dirty="0">
                <a:latin typeface="Times New Roman" pitchFamily="18" charset="0"/>
              </a:rPr>
              <a:t> </a:t>
            </a:r>
            <a:r>
              <a:rPr lang="ru-RU" sz="2000" dirty="0" err="1">
                <a:latin typeface="Times New Roman" pitchFamily="18" charset="0"/>
              </a:rPr>
              <a:t>микроскоппен</a:t>
            </a:r>
            <a:r>
              <a:rPr lang="ru-RU" sz="2000" dirty="0">
                <a:latin typeface="Times New Roman" pitchFamily="18" charset="0"/>
              </a:rPr>
              <a:t> </a:t>
            </a:r>
            <a:r>
              <a:rPr lang="ru-RU" sz="2000" dirty="0" err="1">
                <a:latin typeface="Times New Roman" pitchFamily="18" charset="0"/>
              </a:rPr>
              <a:t>ғана</a:t>
            </a:r>
            <a:r>
              <a:rPr lang="ru-RU" sz="2000" dirty="0">
                <a:latin typeface="Times New Roman" pitchFamily="18" charset="0"/>
              </a:rPr>
              <a:t> </a:t>
            </a:r>
            <a:r>
              <a:rPr lang="ru-RU" sz="2000" dirty="0" err="1">
                <a:latin typeface="Times New Roman" pitchFamily="18" charset="0"/>
              </a:rPr>
              <a:t>көрінетін</a:t>
            </a:r>
            <a:r>
              <a:rPr lang="ru-RU" sz="2000" dirty="0">
                <a:latin typeface="Times New Roman" pitchFamily="18" charset="0"/>
              </a:rPr>
              <a:t> </a:t>
            </a:r>
            <a:r>
              <a:rPr lang="ru-RU" sz="2000" dirty="0" err="1">
                <a:latin typeface="Times New Roman" pitchFamily="18" charset="0"/>
              </a:rPr>
              <a:t>пиреноидтары</a:t>
            </a:r>
            <a:r>
              <a:rPr lang="ru-RU" sz="2000" dirty="0">
                <a:latin typeface="Times New Roman" pitchFamily="18" charset="0"/>
              </a:rPr>
              <a:t> </a:t>
            </a:r>
            <a:r>
              <a:rPr lang="ru-RU" sz="2000" dirty="0" err="1">
                <a:latin typeface="Times New Roman" pitchFamily="18" charset="0"/>
              </a:rPr>
              <a:t>болады</a:t>
            </a:r>
            <a:r>
              <a:rPr lang="ru-RU" sz="2000" dirty="0">
                <a:latin typeface="Times New Roman" pitchFamily="18" charset="0"/>
              </a:rPr>
              <a:t>.</a:t>
            </a:r>
          </a:p>
          <a:p>
            <a:pPr algn="just"/>
            <a:r>
              <a:rPr lang="ru-RU" sz="2000" dirty="0" err="1">
                <a:latin typeface="Times New Roman" pitchFamily="18" charset="0"/>
              </a:rPr>
              <a:t>Қарапайым</a:t>
            </a:r>
            <a:r>
              <a:rPr lang="ru-RU" sz="2000" dirty="0">
                <a:latin typeface="Times New Roman" pitchFamily="18" charset="0"/>
              </a:rPr>
              <a:t> </a:t>
            </a:r>
            <a:r>
              <a:rPr lang="ru-RU" sz="2000" dirty="0" err="1">
                <a:latin typeface="Times New Roman" pitchFamily="18" charset="0"/>
              </a:rPr>
              <a:t>түрлерінде</a:t>
            </a:r>
            <a:r>
              <a:rPr lang="ru-RU" sz="2000" dirty="0">
                <a:latin typeface="Times New Roman" pitchFamily="18" charset="0"/>
              </a:rPr>
              <a:t> </a:t>
            </a:r>
            <a:r>
              <a:rPr lang="ru-RU" sz="2000" dirty="0" err="1">
                <a:latin typeface="Times New Roman" pitchFamily="18" charset="0"/>
              </a:rPr>
              <a:t>хлоропласталары</a:t>
            </a:r>
            <a:r>
              <a:rPr lang="ru-RU" sz="2000" dirty="0">
                <a:latin typeface="Times New Roman" pitchFamily="18" charset="0"/>
              </a:rPr>
              <a:t/>
            </a:r>
            <a:br>
              <a:rPr lang="ru-RU" sz="2000" dirty="0">
                <a:latin typeface="Times New Roman" pitchFamily="18" charset="0"/>
              </a:rPr>
            </a:br>
            <a:r>
              <a:rPr lang="ru-RU" sz="2000" dirty="0" err="1">
                <a:latin typeface="Times New Roman" pitchFamily="18" charset="0"/>
              </a:rPr>
              <a:t>пластинкалы,лента</a:t>
            </a:r>
            <a:r>
              <a:rPr lang="ru-RU" sz="2000" dirty="0">
                <a:latin typeface="Times New Roman" pitchFamily="18" charset="0"/>
              </a:rPr>
              <a:t> </a:t>
            </a:r>
            <a:r>
              <a:rPr lang="ru-RU" sz="2000" dirty="0" err="1">
                <a:latin typeface="Times New Roman" pitchFamily="18" charset="0"/>
              </a:rPr>
              <a:t>пішінді</a:t>
            </a:r>
            <a:r>
              <a:rPr lang="ru-RU" sz="2000" dirty="0">
                <a:latin typeface="Times New Roman" pitchFamily="18" charset="0"/>
              </a:rPr>
              <a:t> </a:t>
            </a:r>
            <a:r>
              <a:rPr lang="ru-RU" sz="2000" dirty="0" err="1">
                <a:latin typeface="Times New Roman" pitchFamily="18" charset="0"/>
              </a:rPr>
              <a:t>бір</a:t>
            </a:r>
            <a:r>
              <a:rPr lang="ru-RU" sz="2000" dirty="0">
                <a:latin typeface="Times New Roman" pitchFamily="18" charset="0"/>
              </a:rPr>
              <a:t> не </a:t>
            </a:r>
            <a:r>
              <a:rPr lang="ru-RU" sz="2000" dirty="0" err="1">
                <a:latin typeface="Times New Roman" pitchFamily="18" charset="0"/>
              </a:rPr>
              <a:t>бірнешеу,ал</a:t>
            </a:r>
            <a:r>
              <a:rPr lang="ru-RU" sz="2000" dirty="0">
                <a:latin typeface="Times New Roman" pitchFamily="18" charset="0"/>
              </a:rPr>
              <a:t> </a:t>
            </a:r>
            <a:r>
              <a:rPr lang="ru-RU" sz="2000" dirty="0" err="1">
                <a:latin typeface="Times New Roman" pitchFamily="18" charset="0"/>
              </a:rPr>
              <a:t>күрделі</a:t>
            </a:r>
            <a:r>
              <a:rPr lang="ru-RU" sz="2000" dirty="0">
                <a:latin typeface="Times New Roman" pitchFamily="18" charset="0"/>
              </a:rPr>
              <a:t> </a:t>
            </a:r>
            <a:r>
              <a:rPr lang="ru-RU" sz="2000" dirty="0" err="1">
                <a:latin typeface="Times New Roman" pitchFamily="18" charset="0"/>
              </a:rPr>
              <a:t>құрылымдарында</a:t>
            </a:r>
            <a:r>
              <a:rPr lang="ru-RU" sz="2000" dirty="0">
                <a:latin typeface="Times New Roman" pitchFamily="18" charset="0"/>
              </a:rPr>
              <a:t> </a:t>
            </a:r>
            <a:r>
              <a:rPr lang="ru-RU" sz="2000" dirty="0" err="1">
                <a:latin typeface="Times New Roman" pitchFamily="18" charset="0"/>
              </a:rPr>
              <a:t>дән</a:t>
            </a:r>
            <a:r>
              <a:rPr lang="ru-RU" sz="2000" dirty="0">
                <a:latin typeface="Times New Roman" pitchFamily="18" charset="0"/>
              </a:rPr>
              <a:t> </a:t>
            </a:r>
            <a:r>
              <a:rPr lang="ru-RU" sz="2000" dirty="0" err="1">
                <a:latin typeface="Times New Roman" pitchFamily="18" charset="0"/>
              </a:rPr>
              <a:t>сияқты</a:t>
            </a:r>
            <a:r>
              <a:rPr lang="ru-RU" sz="2000" dirty="0">
                <a:latin typeface="Times New Roman" pitchFamily="18" charset="0"/>
              </a:rPr>
              <a:t> </a:t>
            </a:r>
            <a:r>
              <a:rPr lang="ru-RU" sz="2000" dirty="0" err="1">
                <a:latin typeface="Times New Roman" pitchFamily="18" charset="0"/>
              </a:rPr>
              <a:t>көптеп</a:t>
            </a:r>
            <a:r>
              <a:rPr lang="ru-RU" sz="2000" dirty="0">
                <a:latin typeface="Times New Roman" pitchFamily="18" charset="0"/>
              </a:rPr>
              <a:t> </a:t>
            </a:r>
            <a:r>
              <a:rPr lang="ru-RU" sz="2000" dirty="0" err="1">
                <a:latin typeface="Times New Roman" pitchFamily="18" charset="0"/>
              </a:rPr>
              <a:t>келеді.Клетка</a:t>
            </a:r>
            <a:r>
              <a:rPr lang="ru-RU" sz="2000" dirty="0">
                <a:latin typeface="Times New Roman" pitchFamily="18" charset="0"/>
              </a:rPr>
              <a:t> </a:t>
            </a:r>
            <a:r>
              <a:rPr lang="ru-RU" sz="2000" dirty="0" err="1">
                <a:latin typeface="Times New Roman" pitchFamily="18" charset="0"/>
              </a:rPr>
              <a:t>құрамында</a:t>
            </a:r>
            <a:r>
              <a:rPr lang="ru-RU" sz="2000" dirty="0">
                <a:latin typeface="Times New Roman" pitchFamily="18" charset="0"/>
              </a:rPr>
              <a:t> </a:t>
            </a:r>
            <a:r>
              <a:rPr lang="ru-RU" sz="2000" dirty="0" err="1">
                <a:latin typeface="Times New Roman" pitchFamily="18" charset="0"/>
              </a:rPr>
              <a:t>басқа</a:t>
            </a:r>
            <a:r>
              <a:rPr lang="ru-RU" sz="2000" dirty="0">
                <a:latin typeface="Times New Roman" pitchFamily="18" charset="0"/>
              </a:rPr>
              <a:t> </a:t>
            </a:r>
            <a:r>
              <a:rPr lang="ru-RU" sz="2000" dirty="0" err="1">
                <a:latin typeface="Times New Roman" pitchFamily="18" charset="0"/>
              </a:rPr>
              <a:t>балдырларда</a:t>
            </a:r>
            <a:r>
              <a:rPr lang="ru-RU" sz="2000" dirty="0">
                <a:latin typeface="Times New Roman" pitchFamily="18" charset="0"/>
              </a:rPr>
              <a:t> </a:t>
            </a:r>
            <a:r>
              <a:rPr lang="ru-RU" sz="2000" dirty="0" err="1">
                <a:latin typeface="Times New Roman" pitchFamily="18" charset="0"/>
              </a:rPr>
              <a:t>болмайтын</a:t>
            </a:r>
            <a:r>
              <a:rPr lang="ru-RU" sz="2000" dirty="0">
                <a:latin typeface="Times New Roman" pitchFamily="18" charset="0"/>
              </a:rPr>
              <a:t> </a:t>
            </a:r>
            <a:r>
              <a:rPr lang="ru-RU" sz="2000" dirty="0" err="1">
                <a:latin typeface="Times New Roman" pitchFamily="18" charset="0"/>
              </a:rPr>
              <a:t>физод</a:t>
            </a:r>
            <a:r>
              <a:rPr lang="ru-RU" sz="2000" dirty="0">
                <a:latin typeface="Times New Roman" pitchFamily="18" charset="0"/>
              </a:rPr>
              <a:t> </a:t>
            </a:r>
            <a:r>
              <a:rPr lang="ru-RU" sz="2000" dirty="0" err="1">
                <a:latin typeface="Times New Roman" pitchFamily="18" charset="0"/>
              </a:rPr>
              <a:t>деп</a:t>
            </a:r>
            <a:r>
              <a:rPr lang="ru-RU" sz="2000" dirty="0">
                <a:latin typeface="Times New Roman" pitchFamily="18" charset="0"/>
              </a:rPr>
              <a:t> </a:t>
            </a:r>
            <a:r>
              <a:rPr lang="ru-RU" sz="2000" dirty="0" err="1">
                <a:latin typeface="Times New Roman" pitchFamily="18" charset="0"/>
              </a:rPr>
              <a:t>аталатын</a:t>
            </a:r>
            <a:r>
              <a:rPr lang="ru-RU" sz="2000" dirty="0">
                <a:latin typeface="Times New Roman" pitchFamily="18" charset="0"/>
              </a:rPr>
              <a:t> </a:t>
            </a:r>
            <a:r>
              <a:rPr lang="ru-RU" sz="2000" dirty="0" err="1">
                <a:latin typeface="Times New Roman" pitchFamily="18" charset="0"/>
              </a:rPr>
              <a:t>жас</a:t>
            </a:r>
            <a:r>
              <a:rPr lang="ru-RU" sz="2000" dirty="0">
                <a:latin typeface="Times New Roman" pitchFamily="18" charset="0"/>
              </a:rPr>
              <a:t> </a:t>
            </a:r>
            <a:r>
              <a:rPr lang="ru-RU" sz="2000" dirty="0" err="1">
                <a:latin typeface="Times New Roman" pitchFamily="18" charset="0"/>
              </a:rPr>
              <a:t>клеткаларда</a:t>
            </a:r>
            <a:r>
              <a:rPr lang="ru-RU" sz="2000" dirty="0">
                <a:latin typeface="Times New Roman" pitchFamily="18" charset="0"/>
              </a:rPr>
              <a:t> </a:t>
            </a:r>
            <a:r>
              <a:rPr lang="ru-RU" sz="2000" dirty="0" err="1">
                <a:latin typeface="Times New Roman" pitchFamily="18" charset="0"/>
              </a:rPr>
              <a:t>түссіз,ал</a:t>
            </a:r>
            <a:r>
              <a:rPr lang="ru-RU" sz="2000" dirty="0">
                <a:latin typeface="Times New Roman" pitchFamily="18" charset="0"/>
              </a:rPr>
              <a:t> </a:t>
            </a:r>
            <a:r>
              <a:rPr lang="ru-RU" sz="2000" dirty="0" err="1">
                <a:latin typeface="Times New Roman" pitchFamily="18" charset="0"/>
              </a:rPr>
              <a:t>ересек</a:t>
            </a:r>
            <a:r>
              <a:rPr lang="ru-RU" sz="2000" dirty="0">
                <a:latin typeface="Times New Roman" pitchFamily="18" charset="0"/>
              </a:rPr>
              <a:t> </a:t>
            </a:r>
            <a:r>
              <a:rPr lang="ru-RU" sz="2000" dirty="0" err="1">
                <a:latin typeface="Times New Roman" pitchFamily="18" charset="0"/>
              </a:rPr>
              <a:t>клеткаларда</a:t>
            </a:r>
            <a:r>
              <a:rPr lang="ru-RU" sz="2000" dirty="0">
                <a:latin typeface="Times New Roman" pitchFamily="18" charset="0"/>
              </a:rPr>
              <a:t> </a:t>
            </a:r>
            <a:r>
              <a:rPr lang="ru-RU" sz="2000" dirty="0" err="1">
                <a:latin typeface="Times New Roman" pitchFamily="18" charset="0"/>
              </a:rPr>
              <a:t>сары-қоңыр</a:t>
            </a:r>
            <a:r>
              <a:rPr lang="ru-RU" sz="2000" dirty="0">
                <a:latin typeface="Times New Roman" pitchFamily="18" charset="0"/>
              </a:rPr>
              <a:t> </a:t>
            </a:r>
            <a:r>
              <a:rPr lang="ru-RU" sz="2000" dirty="0" err="1">
                <a:latin typeface="Times New Roman" pitchFamily="18" charset="0"/>
              </a:rPr>
              <a:t>көпіршік</a:t>
            </a:r>
            <a:r>
              <a:rPr lang="ru-RU" sz="2000" dirty="0">
                <a:latin typeface="Times New Roman" pitchFamily="18" charset="0"/>
              </a:rPr>
              <a:t> </a:t>
            </a:r>
            <a:r>
              <a:rPr lang="ru-RU" sz="2000" dirty="0" err="1">
                <a:latin typeface="Times New Roman" pitchFamily="18" charset="0"/>
              </a:rPr>
              <a:t>болады.Қор</a:t>
            </a:r>
            <a:r>
              <a:rPr lang="ru-RU" sz="2000" dirty="0">
                <a:latin typeface="Times New Roman" pitchFamily="18" charset="0"/>
              </a:rPr>
              <a:t> </a:t>
            </a:r>
            <a:r>
              <a:rPr lang="ru-RU" sz="2000" dirty="0" err="1">
                <a:latin typeface="Times New Roman" pitchFamily="18" charset="0"/>
              </a:rPr>
              <a:t>заты</a:t>
            </a:r>
            <a:r>
              <a:rPr lang="ru-RU" sz="2000" dirty="0">
                <a:latin typeface="Times New Roman" pitchFamily="18" charset="0"/>
              </a:rPr>
              <a:t> </a:t>
            </a:r>
            <a:r>
              <a:rPr lang="ru-RU" sz="2000" dirty="0" err="1">
                <a:latin typeface="Times New Roman" pitchFamily="18" charset="0"/>
              </a:rPr>
              <a:t>ретінде</a:t>
            </a:r>
            <a:r>
              <a:rPr lang="ru-RU" sz="2000" dirty="0">
                <a:latin typeface="Times New Roman" pitchFamily="18" charset="0"/>
              </a:rPr>
              <a:t> </a:t>
            </a:r>
            <a:r>
              <a:rPr lang="ru-RU" sz="2000" dirty="0" err="1">
                <a:latin typeface="Times New Roman" pitchFamily="18" charset="0"/>
              </a:rPr>
              <a:t>крахмалдың</a:t>
            </a:r>
            <a:r>
              <a:rPr lang="ru-RU" sz="2000" dirty="0">
                <a:latin typeface="Times New Roman" pitchFamily="18" charset="0"/>
              </a:rPr>
              <a:t> </a:t>
            </a:r>
            <a:r>
              <a:rPr lang="ru-RU" sz="2000" dirty="0" err="1">
                <a:latin typeface="Times New Roman" pitchFamily="18" charset="0"/>
              </a:rPr>
              <a:t>орнына</a:t>
            </a:r>
            <a:r>
              <a:rPr lang="ru-RU" sz="2000" dirty="0">
                <a:latin typeface="Times New Roman" pitchFamily="18" charset="0"/>
              </a:rPr>
              <a:t> </a:t>
            </a:r>
            <a:r>
              <a:rPr lang="ru-RU" sz="2000" dirty="0" err="1">
                <a:latin typeface="Times New Roman" pitchFamily="18" charset="0"/>
              </a:rPr>
              <a:t>жай</a:t>
            </a:r>
            <a:r>
              <a:rPr lang="ru-RU" sz="2000" dirty="0">
                <a:latin typeface="Times New Roman" pitchFamily="18" charset="0"/>
              </a:rPr>
              <a:t> </a:t>
            </a:r>
            <a:r>
              <a:rPr lang="ru-RU" sz="2000" dirty="0" err="1">
                <a:latin typeface="Times New Roman" pitchFamily="18" charset="0"/>
              </a:rPr>
              <a:t>қант,ламинарин,кейде</a:t>
            </a:r>
            <a:r>
              <a:rPr lang="ru-RU" sz="2000" dirty="0">
                <a:latin typeface="Times New Roman" pitchFamily="18" charset="0"/>
              </a:rPr>
              <a:t> май не манит </a:t>
            </a:r>
            <a:r>
              <a:rPr lang="ru-RU" sz="2000" dirty="0" err="1">
                <a:latin typeface="Times New Roman" pitchFamily="18" charset="0"/>
              </a:rPr>
              <a:t>жиналады</a:t>
            </a:r>
            <a:r>
              <a:rPr lang="ru-RU" sz="2000" dirty="0">
                <a:latin typeface="Times New Roman" pitchFamily="18" charset="0"/>
              </a:rPr>
              <a:t>. </a:t>
            </a:r>
          </a:p>
        </p:txBody>
      </p:sp>
    </p:spTree>
    <p:extLst>
      <p:ext uri="{BB962C8B-B14F-4D97-AF65-F5344CB8AC3E}">
        <p14:creationId xmlns:p14="http://schemas.microsoft.com/office/powerpoint/2010/main" val="223913005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980726"/>
            <a:ext cx="5112568" cy="5632311"/>
          </a:xfrm>
          <a:prstGeom prst="rect">
            <a:avLst/>
          </a:prstGeom>
        </p:spPr>
        <p:txBody>
          <a:bodyPr wrap="square">
            <a:spAutoFit/>
          </a:bodyPr>
          <a:lstStyle/>
          <a:p>
            <a:r>
              <a:rPr lang="ru-RU" sz="2400" dirty="0" smtClean="0">
                <a:latin typeface="Times New Roman" pitchFamily="18" charset="0"/>
              </a:rPr>
              <a:t>                     </a:t>
            </a:r>
            <a:r>
              <a:rPr lang="ru-RU" sz="2400" dirty="0" err="1" smtClean="0">
                <a:latin typeface="Times New Roman" pitchFamily="18" charset="0"/>
              </a:rPr>
              <a:t>Көбеюі</a:t>
            </a:r>
            <a:r>
              <a:rPr lang="ru-RU" sz="2400" dirty="0" smtClean="0">
                <a:latin typeface="Times New Roman" pitchFamily="18" charset="0"/>
              </a:rPr>
              <a:t>:</a:t>
            </a:r>
            <a:r>
              <a:rPr lang="ru-RU" sz="2400" dirty="0">
                <a:latin typeface="Times New Roman" pitchFamily="18" charset="0"/>
              </a:rPr>
              <a:t/>
            </a:r>
            <a:br>
              <a:rPr lang="ru-RU" sz="2400" dirty="0">
                <a:latin typeface="Times New Roman" pitchFamily="18" charset="0"/>
              </a:rPr>
            </a:br>
            <a:r>
              <a:rPr lang="ru-RU" sz="2400" dirty="0" smtClean="0">
                <a:latin typeface="Times New Roman" pitchFamily="18" charset="0"/>
              </a:rPr>
              <a:t>    </a:t>
            </a:r>
            <a:r>
              <a:rPr lang="ru-RU" sz="2400" dirty="0" err="1" smtClean="0">
                <a:solidFill>
                  <a:srgbClr val="FF3300"/>
                </a:solidFill>
                <a:latin typeface="Times New Roman" pitchFamily="18" charset="0"/>
              </a:rPr>
              <a:t>Вегетативті-Жыныссыз-Жынысты</a:t>
            </a:r>
            <a:r>
              <a:rPr lang="ru-RU" sz="2400" dirty="0">
                <a:solidFill>
                  <a:srgbClr val="FF3300"/>
                </a:solidFill>
                <a:latin typeface="Times New Roman" pitchFamily="18" charset="0"/>
              </a:rPr>
              <a:t/>
            </a:r>
            <a:br>
              <a:rPr lang="ru-RU" sz="2400" dirty="0">
                <a:solidFill>
                  <a:srgbClr val="FF3300"/>
                </a:solidFill>
                <a:latin typeface="Times New Roman" pitchFamily="18" charset="0"/>
              </a:rPr>
            </a:br>
            <a:r>
              <a:rPr lang="ru-RU" sz="2400" dirty="0" smtClean="0">
                <a:latin typeface="Times New Roman" pitchFamily="18" charset="0"/>
              </a:rPr>
              <a:t>    </a:t>
            </a:r>
            <a:r>
              <a:rPr lang="ru-RU" sz="2400" b="1" dirty="0" err="1" smtClean="0">
                <a:solidFill>
                  <a:srgbClr val="00B050"/>
                </a:solidFill>
                <a:latin typeface="Times New Roman" pitchFamily="18" charset="0"/>
              </a:rPr>
              <a:t>Вегатативтік</a:t>
            </a:r>
            <a:r>
              <a:rPr lang="ru-RU" sz="2400" b="1" dirty="0" smtClean="0">
                <a:solidFill>
                  <a:srgbClr val="00B050"/>
                </a:solidFill>
                <a:latin typeface="Times New Roman" pitchFamily="18" charset="0"/>
              </a:rPr>
              <a:t> </a:t>
            </a:r>
            <a:r>
              <a:rPr lang="ru-RU" sz="2400" b="1" dirty="0" err="1">
                <a:solidFill>
                  <a:srgbClr val="00B050"/>
                </a:solidFill>
                <a:latin typeface="Times New Roman" pitchFamily="18" charset="0"/>
              </a:rPr>
              <a:t>көбею</a:t>
            </a:r>
            <a:r>
              <a:rPr lang="ru-RU" sz="2400" b="1" dirty="0">
                <a:solidFill>
                  <a:srgbClr val="00B050"/>
                </a:solidFill>
                <a:latin typeface="Times New Roman" pitchFamily="18" charset="0"/>
              </a:rPr>
              <a:t> </a:t>
            </a:r>
            <a:r>
              <a:rPr lang="ru-RU" sz="2400" dirty="0">
                <a:latin typeface="Times New Roman" pitchFamily="18" charset="0"/>
              </a:rPr>
              <a:t>таллом </a:t>
            </a:r>
            <a:r>
              <a:rPr lang="ru-RU" sz="2400" dirty="0" err="1">
                <a:latin typeface="Times New Roman" pitchFamily="18" charset="0"/>
              </a:rPr>
              <a:t>бұтақтарының</a:t>
            </a:r>
            <a:r>
              <a:rPr lang="ru-RU" sz="2400" dirty="0">
                <a:latin typeface="Times New Roman" pitchFamily="18" charset="0"/>
              </a:rPr>
              <a:t> </a:t>
            </a:r>
            <a:r>
              <a:rPr lang="ru-RU" sz="2400" dirty="0" err="1">
                <a:latin typeface="Times New Roman" pitchFamily="18" charset="0"/>
              </a:rPr>
              <a:t>кездейсоқ</a:t>
            </a:r>
            <a:r>
              <a:rPr lang="ru-RU" sz="2400" dirty="0">
                <a:latin typeface="Times New Roman" pitchFamily="18" charset="0"/>
              </a:rPr>
              <a:t> </a:t>
            </a:r>
            <a:r>
              <a:rPr lang="ru-RU" sz="2400" dirty="0" err="1">
                <a:latin typeface="Times New Roman" pitchFamily="18" charset="0"/>
              </a:rPr>
              <a:t>үзіліп</a:t>
            </a:r>
            <a:r>
              <a:rPr lang="ru-RU" sz="2400" dirty="0">
                <a:latin typeface="Times New Roman" pitchFamily="18" charset="0"/>
              </a:rPr>
              <a:t> </a:t>
            </a:r>
            <a:r>
              <a:rPr lang="ru-RU" sz="2400" dirty="0" err="1">
                <a:latin typeface="Times New Roman" pitchFamily="18" charset="0"/>
              </a:rPr>
              <a:t>түсуі</a:t>
            </a:r>
            <a:r>
              <a:rPr lang="ru-RU" sz="2400" dirty="0">
                <a:latin typeface="Times New Roman" pitchFamily="18" charset="0"/>
              </a:rPr>
              <a:t/>
            </a:r>
            <a:br>
              <a:rPr lang="ru-RU" sz="2400" dirty="0">
                <a:latin typeface="Times New Roman" pitchFamily="18" charset="0"/>
              </a:rPr>
            </a:br>
            <a:r>
              <a:rPr lang="ru-RU" sz="2400" dirty="0" err="1">
                <a:latin typeface="Times New Roman" pitchFamily="18" charset="0"/>
              </a:rPr>
              <a:t>және</a:t>
            </a:r>
            <a:r>
              <a:rPr lang="ru-RU" sz="2400" dirty="0">
                <a:latin typeface="Times New Roman" pitchFamily="18" charset="0"/>
              </a:rPr>
              <a:t> </a:t>
            </a:r>
            <a:r>
              <a:rPr lang="ru-RU" sz="2400" dirty="0" err="1">
                <a:latin typeface="Times New Roman" pitchFamily="18" charset="0"/>
              </a:rPr>
              <a:t>сфацелярия</a:t>
            </a:r>
            <a:r>
              <a:rPr lang="ru-RU" sz="2400" dirty="0">
                <a:latin typeface="Times New Roman" pitchFamily="18" charset="0"/>
              </a:rPr>
              <a:t> </a:t>
            </a:r>
            <a:r>
              <a:rPr lang="ru-RU" sz="2400" dirty="0" err="1">
                <a:latin typeface="Times New Roman" pitchFamily="18" charset="0"/>
              </a:rPr>
              <a:t>сияқты</a:t>
            </a:r>
            <a:r>
              <a:rPr lang="ru-RU" sz="2400" dirty="0">
                <a:latin typeface="Times New Roman" pitchFamily="18" charset="0"/>
              </a:rPr>
              <a:t> </a:t>
            </a:r>
            <a:r>
              <a:rPr lang="ru-RU" sz="2400" dirty="0" err="1">
                <a:latin typeface="Times New Roman" pitchFamily="18" charset="0"/>
              </a:rPr>
              <a:t>түрлерінде</a:t>
            </a:r>
            <a:r>
              <a:rPr lang="ru-RU" sz="2400" dirty="0">
                <a:latin typeface="Times New Roman" pitchFamily="18" charset="0"/>
              </a:rPr>
              <a:t> </a:t>
            </a:r>
            <a:r>
              <a:rPr lang="ru-RU" sz="2400" dirty="0" err="1">
                <a:latin typeface="Times New Roman" pitchFamily="18" charset="0"/>
              </a:rPr>
              <a:t>арнаулы</a:t>
            </a:r>
            <a:r>
              <a:rPr lang="ru-RU" sz="2400" dirty="0">
                <a:latin typeface="Times New Roman" pitchFamily="18" charset="0"/>
              </a:rPr>
              <a:t> </a:t>
            </a:r>
            <a:r>
              <a:rPr lang="ru-RU" sz="2400" dirty="0" err="1">
                <a:latin typeface="Times New Roman" pitchFamily="18" charset="0"/>
              </a:rPr>
              <a:t>бүршіктерден</a:t>
            </a:r>
            <a:r>
              <a:rPr lang="ru-RU" sz="2400" dirty="0">
                <a:latin typeface="Times New Roman" pitchFamily="18" charset="0"/>
              </a:rPr>
              <a:t> </a:t>
            </a:r>
            <a:r>
              <a:rPr lang="ru-RU" sz="2400" dirty="0" err="1">
                <a:latin typeface="Times New Roman" pitchFamily="18" charset="0"/>
              </a:rPr>
              <a:t>пайда</a:t>
            </a:r>
            <a:r>
              <a:rPr lang="ru-RU" sz="2400" dirty="0">
                <a:latin typeface="Times New Roman" pitchFamily="18" charset="0"/>
              </a:rPr>
              <a:t/>
            </a:r>
            <a:br>
              <a:rPr lang="ru-RU" sz="2400" dirty="0">
                <a:latin typeface="Times New Roman" pitchFamily="18" charset="0"/>
              </a:rPr>
            </a:br>
            <a:r>
              <a:rPr lang="ru-RU" sz="2400" dirty="0" err="1">
                <a:latin typeface="Times New Roman" pitchFamily="18" charset="0"/>
              </a:rPr>
              <a:t>болуы</a:t>
            </a:r>
            <a:r>
              <a:rPr lang="ru-RU" sz="2400" dirty="0">
                <a:latin typeface="Times New Roman" pitchFamily="18" charset="0"/>
              </a:rPr>
              <a:t> </a:t>
            </a:r>
            <a:r>
              <a:rPr lang="ru-RU" sz="2400" dirty="0" err="1">
                <a:latin typeface="Times New Roman" pitchFamily="18" charset="0"/>
              </a:rPr>
              <a:t>арқылы</a:t>
            </a:r>
            <a:r>
              <a:rPr lang="ru-RU" sz="2400" dirty="0">
                <a:latin typeface="Times New Roman" pitchFamily="18" charset="0"/>
              </a:rPr>
              <a:t> </a:t>
            </a:r>
            <a:r>
              <a:rPr lang="ru-RU" sz="2400" dirty="0" err="1">
                <a:latin typeface="Times New Roman" pitchFamily="18" charset="0"/>
              </a:rPr>
              <a:t>болады</a:t>
            </a:r>
            <a:r>
              <a:rPr lang="ru-RU" sz="2400" dirty="0">
                <a:latin typeface="Times New Roman" pitchFamily="18" charset="0"/>
              </a:rPr>
              <a:t>.</a:t>
            </a:r>
            <a:br>
              <a:rPr lang="ru-RU" sz="2400" dirty="0">
                <a:latin typeface="Times New Roman" pitchFamily="18" charset="0"/>
              </a:rPr>
            </a:br>
            <a:r>
              <a:rPr lang="ru-RU" sz="2400" dirty="0" smtClean="0">
                <a:latin typeface="Times New Roman" pitchFamily="18" charset="0"/>
              </a:rPr>
              <a:t>     </a:t>
            </a:r>
            <a:r>
              <a:rPr lang="ru-RU" sz="2400" b="1" dirty="0" err="1" smtClean="0">
                <a:solidFill>
                  <a:srgbClr val="00B0F0"/>
                </a:solidFill>
                <a:latin typeface="Times New Roman" pitchFamily="18" charset="0"/>
              </a:rPr>
              <a:t>Жыныссыз</a:t>
            </a:r>
            <a:r>
              <a:rPr lang="ru-RU" sz="2400" b="1" dirty="0" smtClean="0">
                <a:solidFill>
                  <a:srgbClr val="00B0F0"/>
                </a:solidFill>
                <a:latin typeface="Times New Roman" pitchFamily="18" charset="0"/>
              </a:rPr>
              <a:t> </a:t>
            </a:r>
            <a:r>
              <a:rPr lang="ru-RU" sz="2400" b="1" dirty="0" err="1">
                <a:solidFill>
                  <a:srgbClr val="00B0F0"/>
                </a:solidFill>
                <a:latin typeface="Times New Roman" pitchFamily="18" charset="0"/>
              </a:rPr>
              <a:t>көбеюі</a:t>
            </a:r>
            <a:r>
              <a:rPr lang="ru-RU" sz="2400" b="1" dirty="0">
                <a:solidFill>
                  <a:srgbClr val="00B0F0"/>
                </a:solidFill>
                <a:latin typeface="Times New Roman" pitchFamily="18" charset="0"/>
              </a:rPr>
              <a:t> </a:t>
            </a:r>
            <a:r>
              <a:rPr lang="ru-RU" sz="2400" dirty="0" err="1">
                <a:latin typeface="Times New Roman" pitchFamily="18" charset="0"/>
              </a:rPr>
              <a:t>көпшілігінде</a:t>
            </a:r>
            <a:r>
              <a:rPr lang="ru-RU" sz="2400" dirty="0">
                <a:latin typeface="Times New Roman" pitchFamily="18" charset="0"/>
              </a:rPr>
              <a:t> </a:t>
            </a:r>
            <a:r>
              <a:rPr lang="ru-RU" sz="2400" dirty="0" err="1">
                <a:latin typeface="Times New Roman" pitchFamily="18" charset="0"/>
              </a:rPr>
              <a:t>зооспоралар,диктиоталарда</a:t>
            </a:r>
            <a:r>
              <a:rPr lang="ru-RU" sz="2400" dirty="0">
                <a:latin typeface="Times New Roman" pitchFamily="18" charset="0"/>
              </a:rPr>
              <a:t/>
            </a:r>
            <a:br>
              <a:rPr lang="ru-RU" sz="2400" dirty="0">
                <a:latin typeface="Times New Roman" pitchFamily="18" charset="0"/>
              </a:rPr>
            </a:br>
            <a:r>
              <a:rPr lang="ru-RU" sz="2400" dirty="0" err="1">
                <a:latin typeface="Times New Roman" pitchFamily="18" charset="0"/>
              </a:rPr>
              <a:t>қозғалмайтын</a:t>
            </a:r>
            <a:r>
              <a:rPr lang="ru-RU" sz="2400" dirty="0">
                <a:latin typeface="Times New Roman" pitchFamily="18" charset="0"/>
              </a:rPr>
              <a:t> </a:t>
            </a:r>
            <a:r>
              <a:rPr lang="ru-RU" sz="2400" dirty="0" err="1">
                <a:latin typeface="Times New Roman" pitchFamily="18" charset="0"/>
              </a:rPr>
              <a:t>тетраспоралар,ал</a:t>
            </a:r>
            <a:r>
              <a:rPr lang="ru-RU" sz="2400" dirty="0">
                <a:latin typeface="Times New Roman" pitchFamily="18" charset="0"/>
              </a:rPr>
              <a:t> </a:t>
            </a:r>
            <a:r>
              <a:rPr lang="ru-RU" sz="2400" dirty="0" err="1">
                <a:latin typeface="Times New Roman" pitchFamily="18" charset="0"/>
              </a:rPr>
              <a:t>тилоптеридияларда</a:t>
            </a:r>
            <a:r>
              <a:rPr lang="ru-RU" sz="2400" dirty="0">
                <a:latin typeface="Times New Roman" pitchFamily="18" charset="0"/>
              </a:rPr>
              <a:t> </a:t>
            </a:r>
            <a:r>
              <a:rPr lang="ru-RU" sz="2400" dirty="0" err="1">
                <a:latin typeface="Times New Roman" pitchFamily="18" charset="0"/>
              </a:rPr>
              <a:t>моноспоралар</a:t>
            </a:r>
            <a:r>
              <a:rPr lang="ru-RU" sz="2400" dirty="0">
                <a:latin typeface="Times New Roman" pitchFamily="18" charset="0"/>
              </a:rPr>
              <a:t/>
            </a:r>
            <a:br>
              <a:rPr lang="ru-RU" sz="2400" dirty="0">
                <a:latin typeface="Times New Roman" pitchFamily="18" charset="0"/>
              </a:rPr>
            </a:br>
            <a:r>
              <a:rPr lang="ru-RU" sz="2400" dirty="0" smtClean="0">
                <a:latin typeface="Times New Roman" pitchFamily="18" charset="0"/>
              </a:rPr>
              <a:t>     </a:t>
            </a:r>
            <a:r>
              <a:rPr lang="ru-RU" sz="2400" b="1" dirty="0" err="1" smtClean="0">
                <a:solidFill>
                  <a:srgbClr val="002060"/>
                </a:solidFill>
                <a:latin typeface="Times New Roman" pitchFamily="18" charset="0"/>
              </a:rPr>
              <a:t>Жынысты</a:t>
            </a:r>
            <a:r>
              <a:rPr lang="ru-RU" sz="2400" b="1" dirty="0" smtClean="0">
                <a:solidFill>
                  <a:srgbClr val="002060"/>
                </a:solidFill>
                <a:latin typeface="Times New Roman" pitchFamily="18" charset="0"/>
              </a:rPr>
              <a:t> </a:t>
            </a:r>
            <a:r>
              <a:rPr lang="ru-RU" sz="2400" b="1" dirty="0" err="1">
                <a:solidFill>
                  <a:srgbClr val="002060"/>
                </a:solidFill>
                <a:latin typeface="Times New Roman" pitchFamily="18" charset="0"/>
              </a:rPr>
              <a:t>көбею</a:t>
            </a:r>
            <a:r>
              <a:rPr lang="ru-RU" sz="2400" b="1" dirty="0">
                <a:solidFill>
                  <a:srgbClr val="002060"/>
                </a:solidFill>
                <a:latin typeface="Times New Roman" pitchFamily="18" charset="0"/>
              </a:rPr>
              <a:t> </a:t>
            </a:r>
            <a:r>
              <a:rPr lang="ru-RU" sz="2400" dirty="0" err="1">
                <a:latin typeface="Times New Roman" pitchFamily="18" charset="0"/>
              </a:rPr>
              <a:t>процесі</a:t>
            </a:r>
            <a:r>
              <a:rPr lang="ru-RU" sz="2400" dirty="0">
                <a:latin typeface="Times New Roman" pitchFamily="18" charset="0"/>
              </a:rPr>
              <a:t> </a:t>
            </a:r>
            <a:r>
              <a:rPr lang="ru-RU" sz="2400" dirty="0" err="1">
                <a:latin typeface="Times New Roman" pitchFamily="18" charset="0"/>
              </a:rPr>
              <a:t>изогамиялық,оогамиялық,сирек</a:t>
            </a:r>
            <a:r>
              <a:rPr lang="ru-RU" sz="2400" dirty="0">
                <a:latin typeface="Times New Roman" pitchFamily="18" charset="0"/>
              </a:rPr>
              <a:t/>
            </a:r>
            <a:br>
              <a:rPr lang="ru-RU" sz="2400" dirty="0">
                <a:latin typeface="Times New Roman" pitchFamily="18" charset="0"/>
              </a:rPr>
            </a:br>
            <a:r>
              <a:rPr lang="ru-RU" sz="2400" dirty="0" err="1">
                <a:latin typeface="Times New Roman" pitchFamily="18" charset="0"/>
              </a:rPr>
              <a:t>гетерогамиялық</a:t>
            </a:r>
            <a:r>
              <a:rPr lang="ru-RU" sz="2400" dirty="0">
                <a:latin typeface="Times New Roman" pitchFamily="18" charset="0"/>
              </a:rPr>
              <a:t> </a:t>
            </a:r>
            <a:r>
              <a:rPr lang="ru-RU" sz="2400" dirty="0" err="1">
                <a:latin typeface="Times New Roman" pitchFamily="18" charset="0"/>
              </a:rPr>
              <a:t>жолмен</a:t>
            </a:r>
            <a:r>
              <a:rPr lang="ru-RU" sz="2400" dirty="0">
                <a:latin typeface="Times New Roman" pitchFamily="18" charset="0"/>
              </a:rPr>
              <a:t> </a:t>
            </a:r>
            <a:r>
              <a:rPr lang="ru-RU" sz="2400" dirty="0" err="1">
                <a:latin typeface="Times New Roman" pitchFamily="18" charset="0"/>
              </a:rPr>
              <a:t>жүреді</a:t>
            </a:r>
            <a:r>
              <a:rPr lang="ru-RU" sz="2400" dirty="0">
                <a:latin typeface="Times New Roman" pitchFamily="18" charset="0"/>
              </a:rPr>
              <a:t>. </a:t>
            </a:r>
          </a:p>
          <a:p>
            <a:endParaRPr lang="ru-RU" sz="2400" dirty="0">
              <a:latin typeface="Times New Roman" pitchFamily="18" charset="0"/>
            </a:endParaRPr>
          </a:p>
        </p:txBody>
      </p:sp>
      <p:pic>
        <p:nvPicPr>
          <p:cNvPr id="3074" name="Picture 2" descr="https://avatars.mds.yandex.net/get-pdb/1239772/5883154e-718b-42a3-926e-a86ac10b439a/s1200?webp=fal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628800"/>
            <a:ext cx="3324361" cy="41150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6789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0022-022-Otdel-vodorosli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5342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170</TotalTime>
  <Words>966</Words>
  <Application>Microsoft Office PowerPoint</Application>
  <PresentationFormat>Экран (4:3)</PresentationFormat>
  <Paragraphs>103</Paragraphs>
  <Slides>30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30</vt:i4>
      </vt:variant>
    </vt:vector>
  </HeadingPairs>
  <TitlesOfParts>
    <vt:vector size="37" baseType="lpstr">
      <vt:lpstr>Calibri</vt:lpstr>
      <vt:lpstr>Georgia</vt:lpstr>
      <vt:lpstr>Times New Roman</vt:lpstr>
      <vt:lpstr>Trebuchet MS</vt:lpstr>
      <vt:lpstr>Wingdings</vt:lpstr>
      <vt:lpstr>Wingdings 2</vt:lpstr>
      <vt:lpstr>Городская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Айгерім</dc:creator>
  <cp:lastModifiedBy>Мамурова Асем</cp:lastModifiedBy>
  <cp:revision>29</cp:revision>
  <dcterms:created xsi:type="dcterms:W3CDTF">2019-01-30T12:43:56Z</dcterms:created>
  <dcterms:modified xsi:type="dcterms:W3CDTF">2019-10-14T05:22:38Z</dcterms:modified>
</cp:coreProperties>
</file>